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20"/>
  </p:notesMasterIdLst>
  <p:sldIdLst>
    <p:sldId id="256" r:id="rId3"/>
    <p:sldId id="259" r:id="rId4"/>
    <p:sldId id="277" r:id="rId5"/>
    <p:sldId id="281" r:id="rId6"/>
    <p:sldId id="273" r:id="rId7"/>
    <p:sldId id="262" r:id="rId8"/>
    <p:sldId id="258" r:id="rId9"/>
    <p:sldId id="264" r:id="rId10"/>
    <p:sldId id="275" r:id="rId11"/>
    <p:sldId id="285" r:id="rId12"/>
    <p:sldId id="299" r:id="rId13"/>
    <p:sldId id="300" r:id="rId14"/>
    <p:sldId id="301" r:id="rId15"/>
    <p:sldId id="302" r:id="rId16"/>
    <p:sldId id="303" r:id="rId17"/>
    <p:sldId id="304" r:id="rId18"/>
    <p:sldId id="305" r:id="rId19"/>
  </p:sldIdLst>
  <p:sldSz cx="9144000" cy="5143500" type="screen16x9"/>
  <p:notesSz cx="6858000" cy="9144000"/>
  <p:embeddedFontLst>
    <p:embeddedFont>
      <p:font typeface="DM Serif Display" panose="020B0604020202020204" charset="0"/>
      <p:regular r:id="rId21"/>
      <p:italic r:id="rId22"/>
    </p:embeddedFont>
    <p:embeddedFont>
      <p:font typeface="Open Sans Light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797B2-6B4E-4B67-997D-0BCA8723FF61}">
  <a:tblStyle styleId="{E05797B2-6B4E-4B67-997D-0BCA8723F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7" name="Google Shape;9057;ge0e648dc6b_0_20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8" name="Google Shape;9058;ge0e648dc6b_0_20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ge0e648dc6b_0_20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5" name="Google Shape;9435;ge0e648dc6b_0_20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5" name="Google Shape;9865;ge0e648dc6b_0_2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6" name="Google Shape;9866;ge0e648dc6b_0_2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Google Shape;10658;ge0e648dc6b_0_2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9" name="Google Shape;10659;ge0e648dc6b_0_2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9" name="Google Shape;11399;ge0e648dc6b_0_22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0" name="Google Shape;11400;ge0e648dc6b_0_22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2" name="Google Shape;12092;ge0e648dc6b_0_23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3" name="Google Shape;12093;ge0e648dc6b_0_23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4" name="Google Shape;12394;ge0e648dc6b_0_23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5" name="Google Shape;12395;ge0e648dc6b_0_23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1" r:id="rId7"/>
    <p:sldLayoutId id="2147483666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290445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Project </a:t>
            </a:r>
            <a:r>
              <a:rPr lang="hu-HU" sz="2400" dirty="0" err="1"/>
              <a:t>presentation</a:t>
            </a:r>
            <a:endParaRPr sz="2400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17268" y="1122150"/>
            <a:ext cx="530946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3F3F3"/>
                </a:solidFill>
              </a:rPr>
              <a:t>Peaceful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Paradise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6754508" y="-58821"/>
            <a:ext cx="2453786" cy="1237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err="1">
                <a:solidFill>
                  <a:schemeClr val="lt1"/>
                </a:solidFill>
              </a:rPr>
              <a:t>Made</a:t>
            </a:r>
            <a:r>
              <a:rPr lang="hu-HU" dirty="0">
                <a:solidFill>
                  <a:schemeClr val="lt1"/>
                </a:solidFill>
              </a:rPr>
              <a:t> </a:t>
            </a:r>
            <a:r>
              <a:rPr lang="hu-HU" dirty="0" err="1">
                <a:solidFill>
                  <a:schemeClr val="lt1"/>
                </a:solidFill>
              </a:rPr>
              <a:t>by</a:t>
            </a:r>
            <a:r>
              <a:rPr lang="hu-HU" dirty="0">
                <a:solidFill>
                  <a:schemeClr val="lt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Dávid Kálmán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Gábor </a:t>
            </a:r>
            <a:r>
              <a:rPr lang="hu-HU" dirty="0" err="1">
                <a:solidFill>
                  <a:schemeClr val="lt1"/>
                </a:solidFill>
              </a:rPr>
              <a:t>Roncz</a:t>
            </a:r>
            <a:endParaRPr lang="hu-HU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>
                <a:solidFill>
                  <a:schemeClr val="lt1"/>
                </a:solidFill>
              </a:rPr>
              <a:t>Kornél Vass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49212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Thank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for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your</a:t>
            </a:r>
            <a:r>
              <a:rPr lang="hu-HU" dirty="0">
                <a:solidFill>
                  <a:srgbClr val="F3F3F3"/>
                </a:solidFill>
              </a:rPr>
              <a:t> </a:t>
            </a:r>
            <a:r>
              <a:rPr lang="hu-HU" dirty="0" err="1">
                <a:solidFill>
                  <a:srgbClr val="F3F3F3"/>
                </a:solidFill>
              </a:rPr>
              <a:t>time</a:t>
            </a:r>
            <a:r>
              <a:rPr lang="hu-HU" dirty="0">
                <a:solidFill>
                  <a:srgbClr val="F3F3F3"/>
                </a:solidFill>
              </a:rPr>
              <a:t>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0" name="Google Shape;9060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1" name="Google Shape;9061;p72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s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Flaticon’s extension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2" name="Google Shape;9062;p72"/>
          <p:cNvGrpSpPr/>
          <p:nvPr/>
        </p:nvGrpSpPr>
        <p:grpSpPr>
          <a:xfrm>
            <a:off x="866243" y="2291587"/>
            <a:ext cx="415546" cy="355053"/>
            <a:chOff x="866243" y="2291587"/>
            <a:chExt cx="415546" cy="355053"/>
          </a:xfrm>
        </p:grpSpPr>
        <p:sp>
          <p:nvSpPr>
            <p:cNvPr id="9063" name="Google Shape;9063;p72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72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72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72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72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8" name="Google Shape;9068;p72"/>
          <p:cNvSpPr/>
          <p:nvPr/>
        </p:nvSpPr>
        <p:spPr>
          <a:xfrm>
            <a:off x="1411794" y="2287808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9" name="Google Shape;9069;p72"/>
          <p:cNvGrpSpPr/>
          <p:nvPr/>
        </p:nvGrpSpPr>
        <p:grpSpPr>
          <a:xfrm>
            <a:off x="1958520" y="2302574"/>
            <a:ext cx="359213" cy="327807"/>
            <a:chOff x="1958520" y="2302574"/>
            <a:chExt cx="359213" cy="327807"/>
          </a:xfrm>
        </p:grpSpPr>
        <p:sp>
          <p:nvSpPr>
            <p:cNvPr id="9070" name="Google Shape;9070;p72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72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72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3" name="Google Shape;9073;p72"/>
          <p:cNvGrpSpPr/>
          <p:nvPr/>
        </p:nvGrpSpPr>
        <p:grpSpPr>
          <a:xfrm>
            <a:off x="2579882" y="2287427"/>
            <a:ext cx="207582" cy="359594"/>
            <a:chOff x="2656082" y="2287427"/>
            <a:chExt cx="207582" cy="359594"/>
          </a:xfrm>
        </p:grpSpPr>
        <p:sp>
          <p:nvSpPr>
            <p:cNvPr id="9074" name="Google Shape;9074;p72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72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72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72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8" name="Google Shape;9078;p72"/>
          <p:cNvGrpSpPr/>
          <p:nvPr/>
        </p:nvGrpSpPr>
        <p:grpSpPr>
          <a:xfrm>
            <a:off x="3049653" y="2321468"/>
            <a:ext cx="362991" cy="290018"/>
            <a:chOff x="3049653" y="2321468"/>
            <a:chExt cx="362991" cy="290018"/>
          </a:xfrm>
        </p:grpSpPr>
        <p:sp>
          <p:nvSpPr>
            <p:cNvPr id="9079" name="Google Shape;9079;p72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72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72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72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3" name="Google Shape;9083;p72"/>
          <p:cNvGrpSpPr/>
          <p:nvPr/>
        </p:nvGrpSpPr>
        <p:grpSpPr>
          <a:xfrm>
            <a:off x="3564243" y="2289904"/>
            <a:ext cx="422342" cy="355243"/>
            <a:chOff x="3564243" y="2289904"/>
            <a:chExt cx="422342" cy="355243"/>
          </a:xfrm>
        </p:grpSpPr>
        <p:sp>
          <p:nvSpPr>
            <p:cNvPr id="9084" name="Google Shape;9084;p72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72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72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72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72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9" name="Google Shape;9089;p72"/>
          <p:cNvSpPr/>
          <p:nvPr/>
        </p:nvSpPr>
        <p:spPr>
          <a:xfrm>
            <a:off x="4143835" y="2288189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0" name="Google Shape;9090;p72"/>
          <p:cNvGrpSpPr/>
          <p:nvPr/>
        </p:nvGrpSpPr>
        <p:grpSpPr>
          <a:xfrm>
            <a:off x="4687894" y="2289713"/>
            <a:ext cx="359594" cy="353909"/>
            <a:chOff x="4687894" y="2289713"/>
            <a:chExt cx="359594" cy="353909"/>
          </a:xfrm>
        </p:grpSpPr>
        <p:sp>
          <p:nvSpPr>
            <p:cNvPr id="9091" name="Google Shape;9091;p72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72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72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4" name="Google Shape;9094;p72"/>
          <p:cNvSpPr/>
          <p:nvPr/>
        </p:nvSpPr>
        <p:spPr>
          <a:xfrm>
            <a:off x="5234620" y="2287078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5" name="Google Shape;9095;p72"/>
          <p:cNvGrpSpPr/>
          <p:nvPr/>
        </p:nvGrpSpPr>
        <p:grpSpPr>
          <a:xfrm>
            <a:off x="6372624" y="2308227"/>
            <a:ext cx="263567" cy="317614"/>
            <a:chOff x="6421399" y="2308227"/>
            <a:chExt cx="263567" cy="317614"/>
          </a:xfrm>
        </p:grpSpPr>
        <p:sp>
          <p:nvSpPr>
            <p:cNvPr id="9096" name="Google Shape;9096;p72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72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72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72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0" name="Google Shape;9100;p72"/>
          <p:cNvGrpSpPr/>
          <p:nvPr/>
        </p:nvGrpSpPr>
        <p:grpSpPr>
          <a:xfrm>
            <a:off x="6870193" y="2295620"/>
            <a:ext cx="360356" cy="343462"/>
            <a:chOff x="6870193" y="2295620"/>
            <a:chExt cx="360356" cy="343462"/>
          </a:xfrm>
        </p:grpSpPr>
        <p:sp>
          <p:nvSpPr>
            <p:cNvPr id="9101" name="Google Shape;9101;p72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72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3" name="Google Shape;9103;p72"/>
          <p:cNvGrpSpPr/>
          <p:nvPr/>
        </p:nvGrpSpPr>
        <p:grpSpPr>
          <a:xfrm>
            <a:off x="7441465" y="2302860"/>
            <a:ext cx="342192" cy="327140"/>
            <a:chOff x="7441465" y="2302860"/>
            <a:chExt cx="342192" cy="327140"/>
          </a:xfrm>
        </p:grpSpPr>
        <p:sp>
          <p:nvSpPr>
            <p:cNvPr id="9104" name="Google Shape;9104;p72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72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72"/>
          <p:cNvGrpSpPr/>
          <p:nvPr/>
        </p:nvGrpSpPr>
        <p:grpSpPr>
          <a:xfrm>
            <a:off x="7989683" y="2350207"/>
            <a:ext cx="332761" cy="234066"/>
            <a:chOff x="7989683" y="2350207"/>
            <a:chExt cx="332761" cy="234066"/>
          </a:xfrm>
        </p:grpSpPr>
        <p:sp>
          <p:nvSpPr>
            <p:cNvPr id="9107" name="Google Shape;9107;p72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72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72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72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72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72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3" name="Google Shape;9113;p72"/>
          <p:cNvGrpSpPr/>
          <p:nvPr/>
        </p:nvGrpSpPr>
        <p:grpSpPr>
          <a:xfrm>
            <a:off x="5823294" y="2309751"/>
            <a:ext cx="315327" cy="314978"/>
            <a:chOff x="5823294" y="2309751"/>
            <a:chExt cx="315327" cy="314978"/>
          </a:xfrm>
        </p:grpSpPr>
        <p:sp>
          <p:nvSpPr>
            <p:cNvPr id="9114" name="Google Shape;9114;p72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72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72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72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72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72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72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72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72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72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72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72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72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72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72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72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72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72"/>
          <p:cNvGrpSpPr/>
          <p:nvPr/>
        </p:nvGrpSpPr>
        <p:grpSpPr>
          <a:xfrm>
            <a:off x="2497275" y="2744159"/>
            <a:ext cx="370930" cy="370549"/>
            <a:chOff x="2497275" y="2744159"/>
            <a:chExt cx="370930" cy="370549"/>
          </a:xfrm>
        </p:grpSpPr>
        <p:sp>
          <p:nvSpPr>
            <p:cNvPr id="9132" name="Google Shape;9132;p72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72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72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72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72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72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8" name="Google Shape;9138;p72"/>
          <p:cNvGrpSpPr/>
          <p:nvPr/>
        </p:nvGrpSpPr>
        <p:grpSpPr>
          <a:xfrm>
            <a:off x="860940" y="2746477"/>
            <a:ext cx="371883" cy="365691"/>
            <a:chOff x="860940" y="2746477"/>
            <a:chExt cx="371883" cy="365691"/>
          </a:xfrm>
        </p:grpSpPr>
        <p:sp>
          <p:nvSpPr>
            <p:cNvPr id="9139" name="Google Shape;9139;p72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72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72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72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72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4" name="Google Shape;9144;p72"/>
          <p:cNvGrpSpPr/>
          <p:nvPr/>
        </p:nvGrpSpPr>
        <p:grpSpPr>
          <a:xfrm>
            <a:off x="1493849" y="2775533"/>
            <a:ext cx="283985" cy="341080"/>
            <a:chOff x="1493849" y="2775533"/>
            <a:chExt cx="283985" cy="341080"/>
          </a:xfrm>
        </p:grpSpPr>
        <p:sp>
          <p:nvSpPr>
            <p:cNvPr id="9145" name="Google Shape;9145;p72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72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7" name="Google Shape;9147;p72"/>
          <p:cNvGrpSpPr/>
          <p:nvPr/>
        </p:nvGrpSpPr>
        <p:grpSpPr>
          <a:xfrm>
            <a:off x="1952836" y="2774422"/>
            <a:ext cx="372835" cy="342573"/>
            <a:chOff x="1952836" y="2774422"/>
            <a:chExt cx="372835" cy="342573"/>
          </a:xfrm>
        </p:grpSpPr>
        <p:sp>
          <p:nvSpPr>
            <p:cNvPr id="9148" name="Google Shape;9148;p72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72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72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1" name="Google Shape;9151;p72"/>
          <p:cNvGrpSpPr/>
          <p:nvPr/>
        </p:nvGrpSpPr>
        <p:grpSpPr>
          <a:xfrm>
            <a:off x="3079916" y="2744477"/>
            <a:ext cx="332729" cy="372518"/>
            <a:chOff x="3079916" y="2744477"/>
            <a:chExt cx="332729" cy="372518"/>
          </a:xfrm>
        </p:grpSpPr>
        <p:sp>
          <p:nvSpPr>
            <p:cNvPr id="9152" name="Google Shape;9152;p72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72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72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5" name="Google Shape;9155;p72"/>
          <p:cNvGrpSpPr/>
          <p:nvPr/>
        </p:nvGrpSpPr>
        <p:grpSpPr>
          <a:xfrm>
            <a:off x="3620576" y="2745525"/>
            <a:ext cx="336889" cy="355592"/>
            <a:chOff x="3620576" y="2745525"/>
            <a:chExt cx="336889" cy="355592"/>
          </a:xfrm>
        </p:grpSpPr>
        <p:sp>
          <p:nvSpPr>
            <p:cNvPr id="9156" name="Google Shape;9156;p72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72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8" name="Google Shape;9158;p72"/>
          <p:cNvGrpSpPr/>
          <p:nvPr/>
        </p:nvGrpSpPr>
        <p:grpSpPr>
          <a:xfrm>
            <a:off x="4126815" y="2760704"/>
            <a:ext cx="380393" cy="363118"/>
            <a:chOff x="4126815" y="2760704"/>
            <a:chExt cx="380393" cy="363118"/>
          </a:xfrm>
        </p:grpSpPr>
        <p:sp>
          <p:nvSpPr>
            <p:cNvPr id="9159" name="Google Shape;9159;p72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72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72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72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72"/>
          <p:cNvGrpSpPr/>
          <p:nvPr/>
        </p:nvGrpSpPr>
        <p:grpSpPr>
          <a:xfrm>
            <a:off x="4675986" y="2745684"/>
            <a:ext cx="381346" cy="368644"/>
            <a:chOff x="4675986" y="2745684"/>
            <a:chExt cx="381346" cy="368644"/>
          </a:xfrm>
        </p:grpSpPr>
        <p:sp>
          <p:nvSpPr>
            <p:cNvPr id="9164" name="Google Shape;9164;p72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72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6" name="Google Shape;9166;p72"/>
          <p:cNvGrpSpPr/>
          <p:nvPr/>
        </p:nvGrpSpPr>
        <p:grpSpPr>
          <a:xfrm>
            <a:off x="5220616" y="2791061"/>
            <a:ext cx="373185" cy="302466"/>
            <a:chOff x="5220616" y="2791061"/>
            <a:chExt cx="373185" cy="302466"/>
          </a:xfrm>
        </p:grpSpPr>
        <p:sp>
          <p:nvSpPr>
            <p:cNvPr id="9167" name="Google Shape;9167;p72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72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72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72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72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72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72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72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72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72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72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72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72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72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72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72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72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72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5" name="Google Shape;9185;p72"/>
          <p:cNvGrpSpPr/>
          <p:nvPr/>
        </p:nvGrpSpPr>
        <p:grpSpPr>
          <a:xfrm>
            <a:off x="5788661" y="2772517"/>
            <a:ext cx="284366" cy="344097"/>
            <a:chOff x="5864861" y="2772517"/>
            <a:chExt cx="284366" cy="344097"/>
          </a:xfrm>
        </p:grpSpPr>
        <p:sp>
          <p:nvSpPr>
            <p:cNvPr id="9186" name="Google Shape;9186;p72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72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72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72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72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72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2" name="Google Shape;9192;p72"/>
          <p:cNvSpPr/>
          <p:nvPr/>
        </p:nvSpPr>
        <p:spPr>
          <a:xfrm>
            <a:off x="6340868" y="277064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3" name="Google Shape;9193;p72"/>
          <p:cNvGrpSpPr/>
          <p:nvPr/>
        </p:nvGrpSpPr>
        <p:grpSpPr>
          <a:xfrm>
            <a:off x="6974158" y="2789537"/>
            <a:ext cx="255247" cy="327458"/>
            <a:chOff x="6974158" y="2789537"/>
            <a:chExt cx="255247" cy="327458"/>
          </a:xfrm>
        </p:grpSpPr>
        <p:sp>
          <p:nvSpPr>
            <p:cNvPr id="9194" name="Google Shape;9194;p72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72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72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72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72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72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0" name="Google Shape;9200;p72"/>
          <p:cNvGrpSpPr/>
          <p:nvPr/>
        </p:nvGrpSpPr>
        <p:grpSpPr>
          <a:xfrm>
            <a:off x="7530697" y="2790299"/>
            <a:ext cx="244291" cy="326314"/>
            <a:chOff x="7530697" y="2790299"/>
            <a:chExt cx="244291" cy="326314"/>
          </a:xfrm>
        </p:grpSpPr>
        <p:sp>
          <p:nvSpPr>
            <p:cNvPr id="9201" name="Google Shape;9201;p72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72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72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72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72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72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7" name="Google Shape;9207;p72"/>
          <p:cNvGrpSpPr/>
          <p:nvPr/>
        </p:nvGrpSpPr>
        <p:grpSpPr>
          <a:xfrm>
            <a:off x="7988191" y="2832248"/>
            <a:ext cx="332348" cy="283985"/>
            <a:chOff x="7988191" y="2832248"/>
            <a:chExt cx="332348" cy="283985"/>
          </a:xfrm>
        </p:grpSpPr>
        <p:sp>
          <p:nvSpPr>
            <p:cNvPr id="9208" name="Google Shape;9208;p72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72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72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1" name="Google Shape;9211;p72"/>
          <p:cNvSpPr/>
          <p:nvPr/>
        </p:nvSpPr>
        <p:spPr>
          <a:xfrm>
            <a:off x="2498418" y="3245126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2" name="Google Shape;9212;p72"/>
          <p:cNvGrpSpPr/>
          <p:nvPr/>
        </p:nvGrpSpPr>
        <p:grpSpPr>
          <a:xfrm>
            <a:off x="3588440" y="3258368"/>
            <a:ext cx="364484" cy="262423"/>
            <a:chOff x="3588440" y="3258368"/>
            <a:chExt cx="364484" cy="262423"/>
          </a:xfrm>
        </p:grpSpPr>
        <p:sp>
          <p:nvSpPr>
            <p:cNvPr id="9213" name="Google Shape;9213;p72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72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72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72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72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72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9" name="Google Shape;9219;p72"/>
          <p:cNvSpPr/>
          <p:nvPr/>
        </p:nvSpPr>
        <p:spPr>
          <a:xfrm>
            <a:off x="5263326" y="3229852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0" name="Google Shape;9220;p72"/>
          <p:cNvGrpSpPr/>
          <p:nvPr/>
        </p:nvGrpSpPr>
        <p:grpSpPr>
          <a:xfrm>
            <a:off x="5765817" y="3227724"/>
            <a:ext cx="364865" cy="324822"/>
            <a:chOff x="5765817" y="3227724"/>
            <a:chExt cx="364865" cy="324822"/>
          </a:xfrm>
        </p:grpSpPr>
        <p:sp>
          <p:nvSpPr>
            <p:cNvPr id="9221" name="Google Shape;9221;p72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72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72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4" name="Google Shape;9224;p72"/>
          <p:cNvGrpSpPr/>
          <p:nvPr/>
        </p:nvGrpSpPr>
        <p:grpSpPr>
          <a:xfrm>
            <a:off x="6228583" y="3237664"/>
            <a:ext cx="446539" cy="303895"/>
            <a:chOff x="6228583" y="3237664"/>
            <a:chExt cx="446539" cy="303895"/>
          </a:xfrm>
        </p:grpSpPr>
        <p:sp>
          <p:nvSpPr>
            <p:cNvPr id="9225" name="Google Shape;9225;p72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72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72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72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72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72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72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72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72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72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72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72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72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72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72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72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72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2" name="Google Shape;9242;p72"/>
          <p:cNvGrpSpPr/>
          <p:nvPr/>
        </p:nvGrpSpPr>
        <p:grpSpPr>
          <a:xfrm>
            <a:off x="865862" y="3207306"/>
            <a:ext cx="364484" cy="364897"/>
            <a:chOff x="865862" y="3207306"/>
            <a:chExt cx="364484" cy="364897"/>
          </a:xfrm>
        </p:grpSpPr>
        <p:sp>
          <p:nvSpPr>
            <p:cNvPr id="9243" name="Google Shape;9243;p7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7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7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7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7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7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7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7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7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72"/>
          <p:cNvGrpSpPr/>
          <p:nvPr/>
        </p:nvGrpSpPr>
        <p:grpSpPr>
          <a:xfrm>
            <a:off x="1404617" y="3226962"/>
            <a:ext cx="370168" cy="325965"/>
            <a:chOff x="1404617" y="3226962"/>
            <a:chExt cx="370168" cy="325965"/>
          </a:xfrm>
        </p:grpSpPr>
        <p:sp>
          <p:nvSpPr>
            <p:cNvPr id="9258" name="Google Shape;9258;p72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72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72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72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72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72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72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72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72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7" name="Google Shape;9267;p72"/>
          <p:cNvGrpSpPr/>
          <p:nvPr/>
        </p:nvGrpSpPr>
        <p:grpSpPr>
          <a:xfrm>
            <a:off x="1953403" y="3216094"/>
            <a:ext cx="366389" cy="354481"/>
            <a:chOff x="1954741" y="3212419"/>
            <a:chExt cx="366389" cy="354481"/>
          </a:xfrm>
        </p:grpSpPr>
        <p:sp>
          <p:nvSpPr>
            <p:cNvPr id="9268" name="Google Shape;9268;p72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72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72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72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72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72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72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5" name="Google Shape;9275;p72"/>
          <p:cNvGrpSpPr/>
          <p:nvPr/>
        </p:nvGrpSpPr>
        <p:grpSpPr>
          <a:xfrm>
            <a:off x="3043239" y="3215626"/>
            <a:ext cx="366008" cy="348670"/>
            <a:chOff x="3043239" y="3215626"/>
            <a:chExt cx="366008" cy="348670"/>
          </a:xfrm>
        </p:grpSpPr>
        <p:sp>
          <p:nvSpPr>
            <p:cNvPr id="9276" name="Google Shape;9276;p72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72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8" name="Google Shape;9278;p72"/>
          <p:cNvGrpSpPr/>
          <p:nvPr/>
        </p:nvGrpSpPr>
        <p:grpSpPr>
          <a:xfrm>
            <a:off x="4218333" y="3184982"/>
            <a:ext cx="209107" cy="383442"/>
            <a:chOff x="4218333" y="3184982"/>
            <a:chExt cx="209107" cy="383442"/>
          </a:xfrm>
        </p:grpSpPr>
        <p:sp>
          <p:nvSpPr>
            <p:cNvPr id="9279" name="Google Shape;9279;p72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72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1" name="Google Shape;9281;p72"/>
          <p:cNvSpPr/>
          <p:nvPr/>
        </p:nvSpPr>
        <p:spPr>
          <a:xfrm>
            <a:off x="4816819" y="31861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2" name="Google Shape;9282;p72"/>
          <p:cNvGrpSpPr/>
          <p:nvPr/>
        </p:nvGrpSpPr>
        <p:grpSpPr>
          <a:xfrm>
            <a:off x="6896644" y="3216007"/>
            <a:ext cx="322917" cy="347876"/>
            <a:chOff x="6896644" y="3216007"/>
            <a:chExt cx="322917" cy="347876"/>
          </a:xfrm>
        </p:grpSpPr>
        <p:sp>
          <p:nvSpPr>
            <p:cNvPr id="9283" name="Google Shape;9283;p72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72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72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72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72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72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72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0" name="Google Shape;9290;p72"/>
          <p:cNvGrpSpPr/>
          <p:nvPr/>
        </p:nvGrpSpPr>
        <p:grpSpPr>
          <a:xfrm>
            <a:off x="7429366" y="3223183"/>
            <a:ext cx="334634" cy="333904"/>
            <a:chOff x="7429366" y="3223183"/>
            <a:chExt cx="334634" cy="333904"/>
          </a:xfrm>
        </p:grpSpPr>
        <p:sp>
          <p:nvSpPr>
            <p:cNvPr id="9291" name="Google Shape;9291;p72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72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3" name="Google Shape;9293;p72"/>
          <p:cNvSpPr/>
          <p:nvPr/>
        </p:nvSpPr>
        <p:spPr>
          <a:xfrm>
            <a:off x="8079296" y="320730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4" name="Google Shape;9294;p72"/>
          <p:cNvGrpSpPr/>
          <p:nvPr/>
        </p:nvGrpSpPr>
        <p:grpSpPr>
          <a:xfrm>
            <a:off x="5216456" y="3725484"/>
            <a:ext cx="356196" cy="265631"/>
            <a:chOff x="5216456" y="3725484"/>
            <a:chExt cx="356196" cy="265631"/>
          </a:xfrm>
        </p:grpSpPr>
        <p:sp>
          <p:nvSpPr>
            <p:cNvPr id="9295" name="Google Shape;9295;p7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7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72"/>
          <p:cNvGrpSpPr/>
          <p:nvPr/>
        </p:nvGrpSpPr>
        <p:grpSpPr>
          <a:xfrm>
            <a:off x="6849393" y="3733994"/>
            <a:ext cx="355053" cy="248038"/>
            <a:chOff x="6849393" y="3733994"/>
            <a:chExt cx="355053" cy="248038"/>
          </a:xfrm>
        </p:grpSpPr>
        <p:sp>
          <p:nvSpPr>
            <p:cNvPr id="9298" name="Google Shape;9298;p72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72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72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72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72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3" name="Google Shape;9303;p72"/>
          <p:cNvGrpSpPr/>
          <p:nvPr/>
        </p:nvGrpSpPr>
        <p:grpSpPr>
          <a:xfrm>
            <a:off x="7918997" y="3714687"/>
            <a:ext cx="392111" cy="280206"/>
            <a:chOff x="7918997" y="3714687"/>
            <a:chExt cx="392111" cy="280206"/>
          </a:xfrm>
        </p:grpSpPr>
        <p:sp>
          <p:nvSpPr>
            <p:cNvPr id="9304" name="Google Shape;9304;p72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72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72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72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72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9" name="Google Shape;9309;p72"/>
          <p:cNvSpPr/>
          <p:nvPr/>
        </p:nvSpPr>
        <p:spPr>
          <a:xfrm>
            <a:off x="867354" y="3694364"/>
            <a:ext cx="355434" cy="326981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0" name="Google Shape;9310;p72"/>
          <p:cNvGrpSpPr/>
          <p:nvPr/>
        </p:nvGrpSpPr>
        <p:grpSpPr>
          <a:xfrm>
            <a:off x="1408777" y="3680964"/>
            <a:ext cx="357720" cy="355148"/>
            <a:chOff x="1408777" y="3680964"/>
            <a:chExt cx="357720" cy="355148"/>
          </a:xfrm>
        </p:grpSpPr>
        <p:sp>
          <p:nvSpPr>
            <p:cNvPr id="9311" name="Google Shape;9311;p72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72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72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72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72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6" name="Google Shape;9316;p72"/>
          <p:cNvGrpSpPr/>
          <p:nvPr/>
        </p:nvGrpSpPr>
        <p:grpSpPr>
          <a:xfrm>
            <a:off x="1952836" y="3680964"/>
            <a:ext cx="357720" cy="355148"/>
            <a:chOff x="1952836" y="3680964"/>
            <a:chExt cx="357720" cy="355148"/>
          </a:xfrm>
        </p:grpSpPr>
        <p:sp>
          <p:nvSpPr>
            <p:cNvPr id="9317" name="Google Shape;9317;p72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72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72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72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72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2" name="Google Shape;9322;p72"/>
          <p:cNvGrpSpPr/>
          <p:nvPr/>
        </p:nvGrpSpPr>
        <p:grpSpPr>
          <a:xfrm>
            <a:off x="2496894" y="3680964"/>
            <a:ext cx="357720" cy="355148"/>
            <a:chOff x="2496894" y="3680964"/>
            <a:chExt cx="357720" cy="355148"/>
          </a:xfrm>
        </p:grpSpPr>
        <p:sp>
          <p:nvSpPr>
            <p:cNvPr id="9323" name="Google Shape;9323;p72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72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72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72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72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8" name="Google Shape;9328;p72"/>
          <p:cNvGrpSpPr/>
          <p:nvPr/>
        </p:nvGrpSpPr>
        <p:grpSpPr>
          <a:xfrm>
            <a:off x="3040984" y="3681059"/>
            <a:ext cx="356164" cy="355815"/>
            <a:chOff x="3040984" y="3681059"/>
            <a:chExt cx="356164" cy="355815"/>
          </a:xfrm>
        </p:grpSpPr>
        <p:sp>
          <p:nvSpPr>
            <p:cNvPr id="9329" name="Google Shape;9329;p72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72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72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2" name="Google Shape;9332;p72"/>
          <p:cNvGrpSpPr/>
          <p:nvPr/>
        </p:nvGrpSpPr>
        <p:grpSpPr>
          <a:xfrm>
            <a:off x="3584280" y="3699191"/>
            <a:ext cx="358069" cy="317995"/>
            <a:chOff x="3584280" y="3699191"/>
            <a:chExt cx="358069" cy="317995"/>
          </a:xfrm>
        </p:grpSpPr>
        <p:sp>
          <p:nvSpPr>
            <p:cNvPr id="9333" name="Google Shape;9333;p72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72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72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72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7" name="Google Shape;9337;p72"/>
          <p:cNvGrpSpPr/>
          <p:nvPr/>
        </p:nvGrpSpPr>
        <p:grpSpPr>
          <a:xfrm>
            <a:off x="4129482" y="3681059"/>
            <a:ext cx="355402" cy="354291"/>
            <a:chOff x="4129482" y="3681059"/>
            <a:chExt cx="355402" cy="354291"/>
          </a:xfrm>
        </p:grpSpPr>
        <p:sp>
          <p:nvSpPr>
            <p:cNvPr id="9338" name="Google Shape;9338;p72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72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72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72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72"/>
          <p:cNvGrpSpPr/>
          <p:nvPr/>
        </p:nvGrpSpPr>
        <p:grpSpPr>
          <a:xfrm>
            <a:off x="4673540" y="3680297"/>
            <a:ext cx="355434" cy="355815"/>
            <a:chOff x="4673540" y="3680297"/>
            <a:chExt cx="355434" cy="355815"/>
          </a:xfrm>
        </p:grpSpPr>
        <p:sp>
          <p:nvSpPr>
            <p:cNvPr id="9343" name="Google Shape;9343;p72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72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72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72"/>
          <p:cNvGrpSpPr/>
          <p:nvPr/>
        </p:nvGrpSpPr>
        <p:grpSpPr>
          <a:xfrm>
            <a:off x="5779408" y="3699191"/>
            <a:ext cx="317645" cy="318757"/>
            <a:chOff x="5779408" y="3699191"/>
            <a:chExt cx="317645" cy="318757"/>
          </a:xfrm>
        </p:grpSpPr>
        <p:sp>
          <p:nvSpPr>
            <p:cNvPr id="9347" name="Google Shape;9347;p7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7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9" name="Google Shape;9349;p72"/>
          <p:cNvSpPr/>
          <p:nvPr/>
        </p:nvSpPr>
        <p:spPr>
          <a:xfrm>
            <a:off x="6304573" y="369445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0" name="Google Shape;9350;p72"/>
          <p:cNvGrpSpPr/>
          <p:nvPr/>
        </p:nvGrpSpPr>
        <p:grpSpPr>
          <a:xfrm>
            <a:off x="7390435" y="3680868"/>
            <a:ext cx="372073" cy="355243"/>
            <a:chOff x="7390435" y="3680868"/>
            <a:chExt cx="372073" cy="355243"/>
          </a:xfrm>
        </p:grpSpPr>
        <p:sp>
          <p:nvSpPr>
            <p:cNvPr id="9351" name="Google Shape;9351;p72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72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72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72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72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72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72"/>
          <p:cNvGrpSpPr/>
          <p:nvPr/>
        </p:nvGrpSpPr>
        <p:grpSpPr>
          <a:xfrm>
            <a:off x="1421638" y="4125629"/>
            <a:ext cx="374709" cy="374010"/>
            <a:chOff x="1421638" y="4125629"/>
            <a:chExt cx="374709" cy="374010"/>
          </a:xfrm>
        </p:grpSpPr>
        <p:sp>
          <p:nvSpPr>
            <p:cNvPr id="9358" name="Google Shape;9358;p72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72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0" name="Google Shape;9360;p72"/>
          <p:cNvGrpSpPr/>
          <p:nvPr/>
        </p:nvGrpSpPr>
        <p:grpSpPr>
          <a:xfrm>
            <a:off x="1973254" y="4156304"/>
            <a:ext cx="357720" cy="342192"/>
            <a:chOff x="1973254" y="4156304"/>
            <a:chExt cx="357720" cy="342192"/>
          </a:xfrm>
        </p:grpSpPr>
        <p:sp>
          <p:nvSpPr>
            <p:cNvPr id="9361" name="Google Shape;9361;p72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72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72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72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72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72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7" name="Google Shape;9367;p72"/>
          <p:cNvGrpSpPr/>
          <p:nvPr/>
        </p:nvGrpSpPr>
        <p:grpSpPr>
          <a:xfrm>
            <a:off x="2523759" y="4135505"/>
            <a:ext cx="341049" cy="340318"/>
            <a:chOff x="2523759" y="4135505"/>
            <a:chExt cx="341049" cy="340318"/>
          </a:xfrm>
        </p:grpSpPr>
        <p:sp>
          <p:nvSpPr>
            <p:cNvPr id="9368" name="Google Shape;9368;p72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72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0" name="Google Shape;9370;p72"/>
          <p:cNvGrpSpPr/>
          <p:nvPr/>
        </p:nvGrpSpPr>
        <p:grpSpPr>
          <a:xfrm>
            <a:off x="3040603" y="4130360"/>
            <a:ext cx="392079" cy="350353"/>
            <a:chOff x="3040603" y="4130360"/>
            <a:chExt cx="392079" cy="350353"/>
          </a:xfrm>
        </p:grpSpPr>
        <p:sp>
          <p:nvSpPr>
            <p:cNvPr id="9371" name="Google Shape;9371;p72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72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72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72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72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72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72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72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72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72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72"/>
          <p:cNvGrpSpPr/>
          <p:nvPr/>
        </p:nvGrpSpPr>
        <p:grpSpPr>
          <a:xfrm>
            <a:off x="3662144" y="4135505"/>
            <a:ext cx="232955" cy="340318"/>
            <a:chOff x="3662144" y="4135505"/>
            <a:chExt cx="232955" cy="340318"/>
          </a:xfrm>
        </p:grpSpPr>
        <p:sp>
          <p:nvSpPr>
            <p:cNvPr id="9382" name="Google Shape;9382;p72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72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72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72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6" name="Google Shape;9386;p72"/>
          <p:cNvGrpSpPr/>
          <p:nvPr/>
        </p:nvGrpSpPr>
        <p:grpSpPr>
          <a:xfrm>
            <a:off x="4149138" y="4121151"/>
            <a:ext cx="344065" cy="368644"/>
            <a:chOff x="4149138" y="4121151"/>
            <a:chExt cx="344065" cy="368644"/>
          </a:xfrm>
        </p:grpSpPr>
        <p:sp>
          <p:nvSpPr>
            <p:cNvPr id="9387" name="Google Shape;9387;p72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72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72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72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72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72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72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72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72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72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72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72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9" name="Google Shape;9399;p72"/>
          <p:cNvSpPr/>
          <p:nvPr/>
        </p:nvSpPr>
        <p:spPr>
          <a:xfrm>
            <a:off x="4692054" y="4135409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0" name="Google Shape;9400;p72"/>
          <p:cNvGrpSpPr/>
          <p:nvPr/>
        </p:nvGrpSpPr>
        <p:grpSpPr>
          <a:xfrm>
            <a:off x="5206262" y="4174817"/>
            <a:ext cx="397763" cy="262804"/>
            <a:chOff x="5206262" y="4174817"/>
            <a:chExt cx="397763" cy="262804"/>
          </a:xfrm>
        </p:grpSpPr>
        <p:sp>
          <p:nvSpPr>
            <p:cNvPr id="9401" name="Google Shape;9401;p72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72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72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72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72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72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72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8" name="Google Shape;9408;p72"/>
          <p:cNvGrpSpPr/>
          <p:nvPr/>
        </p:nvGrpSpPr>
        <p:grpSpPr>
          <a:xfrm>
            <a:off x="5727616" y="4204699"/>
            <a:ext cx="440505" cy="290018"/>
            <a:chOff x="5727616" y="4204699"/>
            <a:chExt cx="440505" cy="290018"/>
          </a:xfrm>
        </p:grpSpPr>
        <p:sp>
          <p:nvSpPr>
            <p:cNvPr id="9409" name="Google Shape;9409;p72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72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72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72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72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72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72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72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72"/>
          <p:cNvGrpSpPr/>
          <p:nvPr/>
        </p:nvGrpSpPr>
        <p:grpSpPr>
          <a:xfrm>
            <a:off x="6410063" y="4135124"/>
            <a:ext cx="159950" cy="364516"/>
            <a:chOff x="6410063" y="4135124"/>
            <a:chExt cx="159950" cy="364516"/>
          </a:xfrm>
        </p:grpSpPr>
        <p:sp>
          <p:nvSpPr>
            <p:cNvPr id="9418" name="Google Shape;9418;p72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72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72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72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72"/>
          <p:cNvGrpSpPr/>
          <p:nvPr/>
        </p:nvGrpSpPr>
        <p:grpSpPr>
          <a:xfrm>
            <a:off x="6924652" y="4135505"/>
            <a:ext cx="214378" cy="364135"/>
            <a:chOff x="6924652" y="4135505"/>
            <a:chExt cx="214378" cy="364135"/>
          </a:xfrm>
        </p:grpSpPr>
        <p:sp>
          <p:nvSpPr>
            <p:cNvPr id="9423" name="Google Shape;9423;p72"/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72"/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72"/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72"/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7" name="Google Shape;9427;p72"/>
          <p:cNvGrpSpPr/>
          <p:nvPr/>
        </p:nvGrpSpPr>
        <p:grpSpPr>
          <a:xfrm>
            <a:off x="7384751" y="4147984"/>
            <a:ext cx="380012" cy="351274"/>
            <a:chOff x="7384751" y="4147984"/>
            <a:chExt cx="380012" cy="351274"/>
          </a:xfrm>
        </p:grpSpPr>
        <p:sp>
          <p:nvSpPr>
            <p:cNvPr id="9428" name="Google Shape;9428;p72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72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72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72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72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7" name="Google Shape;9437;p73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8" name="Google Shape;9438;p73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9" name="Google Shape;9439;p73"/>
          <p:cNvGrpSpPr/>
          <p:nvPr/>
        </p:nvGrpSpPr>
        <p:grpSpPr>
          <a:xfrm>
            <a:off x="1989449" y="4282269"/>
            <a:ext cx="374774" cy="346073"/>
            <a:chOff x="1989449" y="4282269"/>
            <a:chExt cx="374774" cy="346073"/>
          </a:xfrm>
        </p:grpSpPr>
        <p:sp>
          <p:nvSpPr>
            <p:cNvPr id="9440" name="Google Shape;9440;p73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73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73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73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73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73"/>
          <p:cNvGrpSpPr/>
          <p:nvPr/>
        </p:nvGrpSpPr>
        <p:grpSpPr>
          <a:xfrm>
            <a:off x="2487439" y="4280740"/>
            <a:ext cx="198775" cy="348972"/>
            <a:chOff x="2487439" y="4280740"/>
            <a:chExt cx="198775" cy="348972"/>
          </a:xfrm>
        </p:grpSpPr>
        <p:sp>
          <p:nvSpPr>
            <p:cNvPr id="9446" name="Google Shape;9446;p73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73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73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73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0" name="Google Shape;9450;p73"/>
          <p:cNvGrpSpPr/>
          <p:nvPr/>
        </p:nvGrpSpPr>
        <p:grpSpPr>
          <a:xfrm>
            <a:off x="2810958" y="4273923"/>
            <a:ext cx="353145" cy="361873"/>
            <a:chOff x="2810958" y="4273923"/>
            <a:chExt cx="353145" cy="361873"/>
          </a:xfrm>
        </p:grpSpPr>
        <p:sp>
          <p:nvSpPr>
            <p:cNvPr id="9451" name="Google Shape;9451;p73"/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73"/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73"/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73"/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73"/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73"/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73"/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73"/>
          <p:cNvGrpSpPr/>
          <p:nvPr/>
        </p:nvGrpSpPr>
        <p:grpSpPr>
          <a:xfrm>
            <a:off x="6275635" y="4282651"/>
            <a:ext cx="209383" cy="366778"/>
            <a:chOff x="6275635" y="4282651"/>
            <a:chExt cx="209383" cy="366778"/>
          </a:xfrm>
        </p:grpSpPr>
        <p:sp>
          <p:nvSpPr>
            <p:cNvPr id="9459" name="Google Shape;9459;p73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73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73"/>
          <p:cNvGrpSpPr/>
          <p:nvPr/>
        </p:nvGrpSpPr>
        <p:grpSpPr>
          <a:xfrm>
            <a:off x="6701186" y="4283033"/>
            <a:ext cx="280292" cy="366396"/>
            <a:chOff x="6701186" y="4283033"/>
            <a:chExt cx="280292" cy="366396"/>
          </a:xfrm>
        </p:grpSpPr>
        <p:sp>
          <p:nvSpPr>
            <p:cNvPr id="9462" name="Google Shape;9462;p73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73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73"/>
          <p:cNvGrpSpPr/>
          <p:nvPr/>
        </p:nvGrpSpPr>
        <p:grpSpPr>
          <a:xfrm>
            <a:off x="2609571" y="3824958"/>
            <a:ext cx="373627" cy="347347"/>
            <a:chOff x="2609571" y="3824958"/>
            <a:chExt cx="373627" cy="347347"/>
          </a:xfrm>
        </p:grpSpPr>
        <p:sp>
          <p:nvSpPr>
            <p:cNvPr id="9465" name="Google Shape;9465;p73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73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7" name="Google Shape;9467;p73"/>
          <p:cNvSpPr/>
          <p:nvPr/>
        </p:nvSpPr>
        <p:spPr>
          <a:xfrm>
            <a:off x="1288576" y="3822410"/>
            <a:ext cx="363370" cy="35145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8" name="Google Shape;9468;p73"/>
          <p:cNvGrpSpPr/>
          <p:nvPr/>
        </p:nvGrpSpPr>
        <p:grpSpPr>
          <a:xfrm>
            <a:off x="916127" y="3807056"/>
            <a:ext cx="221902" cy="380795"/>
            <a:chOff x="916127" y="3807056"/>
            <a:chExt cx="221902" cy="380795"/>
          </a:xfrm>
        </p:grpSpPr>
        <p:sp>
          <p:nvSpPr>
            <p:cNvPr id="9469" name="Google Shape;9469;p73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73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73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73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3" name="Google Shape;9473;p73"/>
          <p:cNvSpPr/>
          <p:nvPr/>
        </p:nvSpPr>
        <p:spPr>
          <a:xfrm>
            <a:off x="3136771" y="3823174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4" name="Google Shape;9474;p73"/>
          <p:cNvSpPr/>
          <p:nvPr/>
        </p:nvSpPr>
        <p:spPr>
          <a:xfrm>
            <a:off x="2179465" y="3851048"/>
            <a:ext cx="362255" cy="292811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5" name="Google Shape;9475;p73"/>
          <p:cNvGrpSpPr/>
          <p:nvPr/>
        </p:nvGrpSpPr>
        <p:grpSpPr>
          <a:xfrm>
            <a:off x="3513010" y="3816134"/>
            <a:ext cx="362223" cy="361108"/>
            <a:chOff x="3513010" y="3816134"/>
            <a:chExt cx="362223" cy="361108"/>
          </a:xfrm>
        </p:grpSpPr>
        <p:sp>
          <p:nvSpPr>
            <p:cNvPr id="9476" name="Google Shape;9476;p73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73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73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73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0" name="Google Shape;9480;p73"/>
          <p:cNvGrpSpPr/>
          <p:nvPr/>
        </p:nvGrpSpPr>
        <p:grpSpPr>
          <a:xfrm>
            <a:off x="3950316" y="3820307"/>
            <a:ext cx="369805" cy="353782"/>
            <a:chOff x="3950316" y="3820307"/>
            <a:chExt cx="369805" cy="353782"/>
          </a:xfrm>
        </p:grpSpPr>
        <p:sp>
          <p:nvSpPr>
            <p:cNvPr id="9481" name="Google Shape;9481;p73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73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73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73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5" name="Google Shape;9485;p73"/>
          <p:cNvGrpSpPr/>
          <p:nvPr/>
        </p:nvGrpSpPr>
        <p:grpSpPr>
          <a:xfrm>
            <a:off x="1761909" y="3811961"/>
            <a:ext cx="307974" cy="371716"/>
            <a:chOff x="1761909" y="3811961"/>
            <a:chExt cx="307974" cy="371716"/>
          </a:xfrm>
        </p:grpSpPr>
        <p:sp>
          <p:nvSpPr>
            <p:cNvPr id="9486" name="Google Shape;9486;p73"/>
            <p:cNvSpPr/>
            <p:nvPr/>
          </p:nvSpPr>
          <p:spPr>
            <a:xfrm>
              <a:off x="1761909" y="3811961"/>
              <a:ext cx="307974" cy="371716"/>
            </a:xfrm>
            <a:custGeom>
              <a:avLst/>
              <a:gdLst/>
              <a:ahLst/>
              <a:cxnLst/>
              <a:rect l="l" t="t" r="r" b="b"/>
              <a:pathLst>
                <a:path w="9668" h="11669" extrusionOk="0">
                  <a:moveTo>
                    <a:pt x="8930" y="310"/>
                  </a:moveTo>
                  <a:cubicBezTo>
                    <a:pt x="8954" y="310"/>
                    <a:pt x="8977" y="334"/>
                    <a:pt x="8977" y="370"/>
                  </a:cubicBezTo>
                  <a:lnTo>
                    <a:pt x="8977" y="608"/>
                  </a:lnTo>
                  <a:cubicBezTo>
                    <a:pt x="8977" y="632"/>
                    <a:pt x="8954" y="668"/>
                    <a:pt x="8930" y="668"/>
                  </a:cubicBezTo>
                  <a:lnTo>
                    <a:pt x="7989" y="668"/>
                  </a:lnTo>
                  <a:cubicBezTo>
                    <a:pt x="7894" y="668"/>
                    <a:pt x="7811" y="739"/>
                    <a:pt x="7811" y="846"/>
                  </a:cubicBezTo>
                  <a:cubicBezTo>
                    <a:pt x="7811" y="953"/>
                    <a:pt x="7882" y="1025"/>
                    <a:pt x="7989" y="1025"/>
                  </a:cubicBezTo>
                  <a:lnTo>
                    <a:pt x="8668" y="1025"/>
                  </a:lnTo>
                  <a:lnTo>
                    <a:pt x="8668" y="10216"/>
                  </a:lnTo>
                  <a:lnTo>
                    <a:pt x="7263" y="10216"/>
                  </a:lnTo>
                  <a:cubicBezTo>
                    <a:pt x="7168" y="10216"/>
                    <a:pt x="7084" y="10288"/>
                    <a:pt x="7084" y="10395"/>
                  </a:cubicBezTo>
                  <a:cubicBezTo>
                    <a:pt x="7084" y="10502"/>
                    <a:pt x="7156" y="10574"/>
                    <a:pt x="7263" y="10574"/>
                  </a:cubicBezTo>
                  <a:lnTo>
                    <a:pt x="9168" y="10574"/>
                  </a:lnTo>
                  <a:cubicBezTo>
                    <a:pt x="9251" y="10574"/>
                    <a:pt x="9323" y="10657"/>
                    <a:pt x="9323" y="10740"/>
                  </a:cubicBezTo>
                  <a:lnTo>
                    <a:pt x="9323" y="11324"/>
                  </a:lnTo>
                  <a:lnTo>
                    <a:pt x="333" y="11324"/>
                  </a:lnTo>
                  <a:lnTo>
                    <a:pt x="333" y="10740"/>
                  </a:lnTo>
                  <a:cubicBezTo>
                    <a:pt x="333" y="10657"/>
                    <a:pt x="417" y="10574"/>
                    <a:pt x="500" y="10574"/>
                  </a:cubicBezTo>
                  <a:lnTo>
                    <a:pt x="6513" y="10574"/>
                  </a:lnTo>
                  <a:cubicBezTo>
                    <a:pt x="6608" y="10574"/>
                    <a:pt x="6691" y="10502"/>
                    <a:pt x="6691" y="10395"/>
                  </a:cubicBezTo>
                  <a:cubicBezTo>
                    <a:pt x="6691" y="10288"/>
                    <a:pt x="6620" y="10216"/>
                    <a:pt x="6513" y="10216"/>
                  </a:cubicBezTo>
                  <a:lnTo>
                    <a:pt x="976" y="10216"/>
                  </a:lnTo>
                  <a:lnTo>
                    <a:pt x="976" y="1025"/>
                  </a:lnTo>
                  <a:lnTo>
                    <a:pt x="7263" y="1025"/>
                  </a:lnTo>
                  <a:cubicBezTo>
                    <a:pt x="7346" y="1025"/>
                    <a:pt x="7442" y="953"/>
                    <a:pt x="7442" y="846"/>
                  </a:cubicBezTo>
                  <a:cubicBezTo>
                    <a:pt x="7442" y="739"/>
                    <a:pt x="7358" y="668"/>
                    <a:pt x="7263" y="668"/>
                  </a:cubicBezTo>
                  <a:lnTo>
                    <a:pt x="750" y="668"/>
                  </a:lnTo>
                  <a:cubicBezTo>
                    <a:pt x="726" y="668"/>
                    <a:pt x="691" y="632"/>
                    <a:pt x="691" y="608"/>
                  </a:cubicBezTo>
                  <a:lnTo>
                    <a:pt x="691" y="370"/>
                  </a:lnTo>
                  <a:cubicBezTo>
                    <a:pt x="691" y="334"/>
                    <a:pt x="726" y="310"/>
                    <a:pt x="750" y="310"/>
                  </a:cubicBezTo>
                  <a:close/>
                  <a:moveTo>
                    <a:pt x="738" y="1"/>
                  </a:moveTo>
                  <a:cubicBezTo>
                    <a:pt x="512" y="1"/>
                    <a:pt x="333" y="179"/>
                    <a:pt x="333" y="394"/>
                  </a:cubicBezTo>
                  <a:lnTo>
                    <a:pt x="333" y="632"/>
                  </a:lnTo>
                  <a:cubicBezTo>
                    <a:pt x="333" y="810"/>
                    <a:pt x="453" y="977"/>
                    <a:pt x="619" y="1025"/>
                  </a:cubicBezTo>
                  <a:lnTo>
                    <a:pt x="619" y="10240"/>
                  </a:lnTo>
                  <a:lnTo>
                    <a:pt x="500" y="10240"/>
                  </a:lnTo>
                  <a:cubicBezTo>
                    <a:pt x="214" y="10240"/>
                    <a:pt x="0" y="10454"/>
                    <a:pt x="0" y="10740"/>
                  </a:cubicBezTo>
                  <a:lnTo>
                    <a:pt x="0" y="11490"/>
                  </a:lnTo>
                  <a:cubicBezTo>
                    <a:pt x="0" y="11574"/>
                    <a:pt x="72" y="11669"/>
                    <a:pt x="179" y="11669"/>
                  </a:cubicBezTo>
                  <a:lnTo>
                    <a:pt x="9489" y="11669"/>
                  </a:lnTo>
                  <a:cubicBezTo>
                    <a:pt x="9585" y="11669"/>
                    <a:pt x="9668" y="11586"/>
                    <a:pt x="9668" y="11490"/>
                  </a:cubicBezTo>
                  <a:lnTo>
                    <a:pt x="9668" y="10740"/>
                  </a:lnTo>
                  <a:cubicBezTo>
                    <a:pt x="9656" y="10454"/>
                    <a:pt x="9430" y="10240"/>
                    <a:pt x="9144" y="10240"/>
                  </a:cubicBezTo>
                  <a:lnTo>
                    <a:pt x="9001" y="10240"/>
                  </a:lnTo>
                  <a:lnTo>
                    <a:pt x="9001" y="1025"/>
                  </a:lnTo>
                  <a:cubicBezTo>
                    <a:pt x="9180" y="977"/>
                    <a:pt x="9311" y="810"/>
                    <a:pt x="9311" y="632"/>
                  </a:cubicBezTo>
                  <a:lnTo>
                    <a:pt x="9311" y="394"/>
                  </a:lnTo>
                  <a:cubicBezTo>
                    <a:pt x="9311" y="179"/>
                    <a:pt x="9132" y="1"/>
                    <a:pt x="8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73"/>
            <p:cNvSpPr/>
            <p:nvPr/>
          </p:nvSpPr>
          <p:spPr>
            <a:xfrm>
              <a:off x="1921566" y="3855953"/>
              <a:ext cx="105854" cy="271213"/>
            </a:xfrm>
            <a:custGeom>
              <a:avLst/>
              <a:gdLst/>
              <a:ahLst/>
              <a:cxnLst/>
              <a:rect l="l" t="t" r="r" b="b"/>
              <a:pathLst>
                <a:path w="3323" h="8514" extrusionOk="0">
                  <a:moveTo>
                    <a:pt x="2977" y="346"/>
                  </a:moveTo>
                  <a:lnTo>
                    <a:pt x="2977" y="1370"/>
                  </a:lnTo>
                  <a:lnTo>
                    <a:pt x="2394" y="1370"/>
                  </a:lnTo>
                  <a:cubicBezTo>
                    <a:pt x="2203" y="1370"/>
                    <a:pt x="2049" y="1513"/>
                    <a:pt x="2049" y="1704"/>
                  </a:cubicBezTo>
                  <a:lnTo>
                    <a:pt x="2049" y="2168"/>
                  </a:lnTo>
                  <a:lnTo>
                    <a:pt x="1715" y="2168"/>
                  </a:lnTo>
                  <a:cubicBezTo>
                    <a:pt x="1548" y="2168"/>
                    <a:pt x="1417" y="2287"/>
                    <a:pt x="1382" y="2442"/>
                  </a:cubicBezTo>
                  <a:lnTo>
                    <a:pt x="1025" y="2442"/>
                  </a:lnTo>
                  <a:lnTo>
                    <a:pt x="1025" y="1739"/>
                  </a:lnTo>
                  <a:cubicBezTo>
                    <a:pt x="1025" y="1549"/>
                    <a:pt x="882" y="1394"/>
                    <a:pt x="679" y="1394"/>
                  </a:cubicBezTo>
                  <a:lnTo>
                    <a:pt x="346" y="1394"/>
                  </a:lnTo>
                  <a:lnTo>
                    <a:pt x="346" y="346"/>
                  </a:lnTo>
                  <a:close/>
                  <a:moveTo>
                    <a:pt x="679" y="1739"/>
                  </a:moveTo>
                  <a:lnTo>
                    <a:pt x="679" y="2763"/>
                  </a:lnTo>
                  <a:lnTo>
                    <a:pt x="679" y="3954"/>
                  </a:lnTo>
                  <a:lnTo>
                    <a:pt x="346" y="3954"/>
                  </a:lnTo>
                  <a:lnTo>
                    <a:pt x="346" y="1739"/>
                  </a:lnTo>
                  <a:close/>
                  <a:moveTo>
                    <a:pt x="1370" y="2763"/>
                  </a:moveTo>
                  <a:lnTo>
                    <a:pt x="1370" y="3954"/>
                  </a:lnTo>
                  <a:lnTo>
                    <a:pt x="1025" y="3954"/>
                  </a:lnTo>
                  <a:lnTo>
                    <a:pt x="1025" y="2763"/>
                  </a:lnTo>
                  <a:close/>
                  <a:moveTo>
                    <a:pt x="2049" y="2513"/>
                  </a:moveTo>
                  <a:lnTo>
                    <a:pt x="2049" y="3954"/>
                  </a:lnTo>
                  <a:lnTo>
                    <a:pt x="1715" y="3954"/>
                  </a:lnTo>
                  <a:lnTo>
                    <a:pt x="1715" y="2763"/>
                  </a:lnTo>
                  <a:lnTo>
                    <a:pt x="1715" y="2513"/>
                  </a:lnTo>
                  <a:close/>
                  <a:moveTo>
                    <a:pt x="2977" y="1727"/>
                  </a:moveTo>
                  <a:lnTo>
                    <a:pt x="2977" y="3954"/>
                  </a:lnTo>
                  <a:lnTo>
                    <a:pt x="2394" y="3954"/>
                  </a:lnTo>
                  <a:lnTo>
                    <a:pt x="2394" y="2513"/>
                  </a:lnTo>
                  <a:lnTo>
                    <a:pt x="2394" y="1727"/>
                  </a:lnTo>
                  <a:close/>
                  <a:moveTo>
                    <a:pt x="2977" y="4299"/>
                  </a:moveTo>
                  <a:lnTo>
                    <a:pt x="2977" y="4644"/>
                  </a:lnTo>
                  <a:lnTo>
                    <a:pt x="346" y="4644"/>
                  </a:lnTo>
                  <a:lnTo>
                    <a:pt x="346" y="4299"/>
                  </a:lnTo>
                  <a:close/>
                  <a:moveTo>
                    <a:pt x="2977" y="4990"/>
                  </a:moveTo>
                  <a:lnTo>
                    <a:pt x="2977" y="7347"/>
                  </a:lnTo>
                  <a:lnTo>
                    <a:pt x="2453" y="6085"/>
                  </a:lnTo>
                  <a:cubicBezTo>
                    <a:pt x="2430" y="6014"/>
                    <a:pt x="2346" y="5942"/>
                    <a:pt x="2275" y="5906"/>
                  </a:cubicBezTo>
                  <a:cubicBezTo>
                    <a:pt x="2239" y="5889"/>
                    <a:pt x="2197" y="5880"/>
                    <a:pt x="2154" y="5880"/>
                  </a:cubicBezTo>
                  <a:cubicBezTo>
                    <a:pt x="2111" y="5880"/>
                    <a:pt x="2066" y="5889"/>
                    <a:pt x="2025" y="5906"/>
                  </a:cubicBezTo>
                  <a:lnTo>
                    <a:pt x="1679" y="6061"/>
                  </a:lnTo>
                  <a:cubicBezTo>
                    <a:pt x="1596" y="6085"/>
                    <a:pt x="1537" y="6156"/>
                    <a:pt x="1501" y="6240"/>
                  </a:cubicBezTo>
                  <a:cubicBezTo>
                    <a:pt x="1477" y="6311"/>
                    <a:pt x="1477" y="6395"/>
                    <a:pt x="1501" y="6490"/>
                  </a:cubicBezTo>
                  <a:lnTo>
                    <a:pt x="1513" y="6537"/>
                  </a:lnTo>
                  <a:cubicBezTo>
                    <a:pt x="1477" y="6514"/>
                    <a:pt x="1429" y="6502"/>
                    <a:pt x="1382" y="6502"/>
                  </a:cubicBezTo>
                  <a:lnTo>
                    <a:pt x="1025" y="6502"/>
                  </a:lnTo>
                  <a:lnTo>
                    <a:pt x="1025" y="5942"/>
                  </a:lnTo>
                  <a:cubicBezTo>
                    <a:pt x="1025" y="5740"/>
                    <a:pt x="882" y="5597"/>
                    <a:pt x="679" y="5597"/>
                  </a:cubicBezTo>
                  <a:lnTo>
                    <a:pt x="346" y="5597"/>
                  </a:lnTo>
                  <a:lnTo>
                    <a:pt x="346" y="4990"/>
                  </a:lnTo>
                  <a:close/>
                  <a:moveTo>
                    <a:pt x="2132" y="6252"/>
                  </a:moveTo>
                  <a:lnTo>
                    <a:pt x="2858" y="7990"/>
                  </a:lnTo>
                  <a:lnTo>
                    <a:pt x="2549" y="8121"/>
                  </a:lnTo>
                  <a:lnTo>
                    <a:pt x="1810" y="6383"/>
                  </a:lnTo>
                  <a:lnTo>
                    <a:pt x="2132" y="6252"/>
                  </a:lnTo>
                  <a:close/>
                  <a:moveTo>
                    <a:pt x="679" y="5954"/>
                  </a:moveTo>
                  <a:lnTo>
                    <a:pt x="679" y="6835"/>
                  </a:lnTo>
                  <a:lnTo>
                    <a:pt x="679" y="8169"/>
                  </a:lnTo>
                  <a:lnTo>
                    <a:pt x="346" y="8169"/>
                  </a:lnTo>
                  <a:lnTo>
                    <a:pt x="346" y="5954"/>
                  </a:lnTo>
                  <a:close/>
                  <a:moveTo>
                    <a:pt x="1370" y="6847"/>
                  </a:moveTo>
                  <a:lnTo>
                    <a:pt x="1370" y="8169"/>
                  </a:lnTo>
                  <a:lnTo>
                    <a:pt x="1025" y="8169"/>
                  </a:lnTo>
                  <a:lnTo>
                    <a:pt x="1025" y="6847"/>
                  </a:lnTo>
                  <a:close/>
                  <a:moveTo>
                    <a:pt x="1715" y="6990"/>
                  </a:moveTo>
                  <a:lnTo>
                    <a:pt x="2203" y="8169"/>
                  </a:lnTo>
                  <a:lnTo>
                    <a:pt x="1715" y="8169"/>
                  </a:lnTo>
                  <a:lnTo>
                    <a:pt x="1715" y="6990"/>
                  </a:lnTo>
                  <a:close/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8252"/>
                  </a:lnTo>
                  <a:cubicBezTo>
                    <a:pt x="1" y="8395"/>
                    <a:pt x="120" y="8514"/>
                    <a:pt x="251" y="8514"/>
                  </a:cubicBezTo>
                  <a:lnTo>
                    <a:pt x="3061" y="8514"/>
                  </a:lnTo>
                  <a:cubicBezTo>
                    <a:pt x="3203" y="8514"/>
                    <a:pt x="3322" y="8395"/>
                    <a:pt x="3322" y="8252"/>
                  </a:cubicBezTo>
                  <a:lnTo>
                    <a:pt x="3322" y="1704"/>
                  </a:lnTo>
                  <a:lnTo>
                    <a:pt x="3322" y="251"/>
                  </a:lnTo>
                  <a:cubicBezTo>
                    <a:pt x="3322" y="120"/>
                    <a:pt x="3203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73"/>
            <p:cNvSpPr/>
            <p:nvPr/>
          </p:nvSpPr>
          <p:spPr>
            <a:xfrm>
              <a:off x="1803990" y="3855953"/>
              <a:ext cx="106619" cy="165773"/>
            </a:xfrm>
            <a:custGeom>
              <a:avLst/>
              <a:gdLst/>
              <a:ahLst/>
              <a:cxnLst/>
              <a:rect l="l" t="t" r="r" b="b"/>
              <a:pathLst>
                <a:path w="3347" h="5204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4954"/>
                  </a:lnTo>
                  <a:cubicBezTo>
                    <a:pt x="1" y="5085"/>
                    <a:pt x="120" y="5204"/>
                    <a:pt x="251" y="5204"/>
                  </a:cubicBezTo>
                  <a:lnTo>
                    <a:pt x="715" y="5204"/>
                  </a:lnTo>
                  <a:cubicBezTo>
                    <a:pt x="798" y="5204"/>
                    <a:pt x="894" y="5133"/>
                    <a:pt x="894" y="5025"/>
                  </a:cubicBezTo>
                  <a:cubicBezTo>
                    <a:pt x="894" y="4930"/>
                    <a:pt x="822" y="4847"/>
                    <a:pt x="715" y="4847"/>
                  </a:cubicBezTo>
                  <a:lnTo>
                    <a:pt x="346" y="4847"/>
                  </a:lnTo>
                  <a:lnTo>
                    <a:pt x="346" y="322"/>
                  </a:lnTo>
                  <a:lnTo>
                    <a:pt x="3001" y="322"/>
                  </a:lnTo>
                  <a:lnTo>
                    <a:pt x="3001" y="4847"/>
                  </a:lnTo>
                  <a:lnTo>
                    <a:pt x="1441" y="4847"/>
                  </a:lnTo>
                  <a:cubicBezTo>
                    <a:pt x="1358" y="4847"/>
                    <a:pt x="1263" y="4930"/>
                    <a:pt x="1263" y="5025"/>
                  </a:cubicBezTo>
                  <a:cubicBezTo>
                    <a:pt x="1263" y="5133"/>
                    <a:pt x="1334" y="5204"/>
                    <a:pt x="1441" y="5204"/>
                  </a:cubicBezTo>
                  <a:lnTo>
                    <a:pt x="3096" y="5204"/>
                  </a:lnTo>
                  <a:cubicBezTo>
                    <a:pt x="3227" y="5204"/>
                    <a:pt x="3346" y="5085"/>
                    <a:pt x="3346" y="4954"/>
                  </a:cubicBezTo>
                  <a:lnTo>
                    <a:pt x="3346" y="251"/>
                  </a:lnTo>
                  <a:cubicBezTo>
                    <a:pt x="3346" y="120"/>
                    <a:pt x="3227" y="1"/>
                    <a:pt x="3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73"/>
            <p:cNvSpPr/>
            <p:nvPr/>
          </p:nvSpPr>
          <p:spPr>
            <a:xfrm>
              <a:off x="1824472" y="3932565"/>
              <a:ext cx="63360" cy="11436"/>
            </a:xfrm>
            <a:custGeom>
              <a:avLst/>
              <a:gdLst/>
              <a:ahLst/>
              <a:cxnLst/>
              <a:rect l="l" t="t" r="r" b="b"/>
              <a:pathLst>
                <a:path w="1989" h="359" extrusionOk="0">
                  <a:moveTo>
                    <a:pt x="179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7"/>
                    <a:pt x="1989" y="180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73"/>
            <p:cNvSpPr/>
            <p:nvPr/>
          </p:nvSpPr>
          <p:spPr>
            <a:xfrm>
              <a:off x="1824472" y="3907941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72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73"/>
            <p:cNvSpPr/>
            <p:nvPr/>
          </p:nvSpPr>
          <p:spPr>
            <a:xfrm>
              <a:off x="1824472" y="388290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3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96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73"/>
            <p:cNvSpPr/>
            <p:nvPr/>
          </p:nvSpPr>
          <p:spPr>
            <a:xfrm>
              <a:off x="1824472" y="3957603"/>
              <a:ext cx="63360" cy="11786"/>
            </a:xfrm>
            <a:custGeom>
              <a:avLst/>
              <a:gdLst/>
              <a:ahLst/>
              <a:cxnLst/>
              <a:rect l="l" t="t" r="r" b="b"/>
              <a:pathLst>
                <a:path w="1989" h="370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87"/>
                    <a:pt x="84" y="370"/>
                    <a:pt x="179" y="370"/>
                  </a:cubicBezTo>
                  <a:lnTo>
                    <a:pt x="1810" y="370"/>
                  </a:lnTo>
                  <a:cubicBezTo>
                    <a:pt x="1906" y="370"/>
                    <a:pt x="1989" y="287"/>
                    <a:pt x="1989" y="191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73"/>
            <p:cNvSpPr/>
            <p:nvPr/>
          </p:nvSpPr>
          <p:spPr>
            <a:xfrm>
              <a:off x="1824472" y="398302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3" y="286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6"/>
                    <a:pt x="1989" y="179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73"/>
            <p:cNvSpPr/>
            <p:nvPr/>
          </p:nvSpPr>
          <p:spPr>
            <a:xfrm>
              <a:off x="1852919" y="4057372"/>
              <a:ext cx="32269" cy="3226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45"/>
                  </a:moveTo>
                  <a:cubicBezTo>
                    <a:pt x="596" y="345"/>
                    <a:pt x="667" y="417"/>
                    <a:pt x="667" y="512"/>
                  </a:cubicBezTo>
                  <a:cubicBezTo>
                    <a:pt x="667" y="595"/>
                    <a:pt x="596" y="667"/>
                    <a:pt x="501" y="667"/>
                  </a:cubicBezTo>
                  <a:cubicBezTo>
                    <a:pt x="417" y="667"/>
                    <a:pt x="334" y="595"/>
                    <a:pt x="334" y="512"/>
                  </a:cubicBezTo>
                  <a:cubicBezTo>
                    <a:pt x="334" y="417"/>
                    <a:pt x="417" y="345"/>
                    <a:pt x="501" y="345"/>
                  </a:cubicBezTo>
                  <a:close/>
                  <a:moveTo>
                    <a:pt x="501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501" y="1012"/>
                  </a:cubicBezTo>
                  <a:cubicBezTo>
                    <a:pt x="786" y="1012"/>
                    <a:pt x="1013" y="786"/>
                    <a:pt x="1013" y="512"/>
                  </a:cubicBezTo>
                  <a:cubicBezTo>
                    <a:pt x="1013" y="226"/>
                    <a:pt x="78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73"/>
            <p:cNvSpPr/>
            <p:nvPr/>
          </p:nvSpPr>
          <p:spPr>
            <a:xfrm>
              <a:off x="1803607" y="4031188"/>
              <a:ext cx="34563" cy="88398"/>
            </a:xfrm>
            <a:custGeom>
              <a:avLst/>
              <a:gdLst/>
              <a:ahLst/>
              <a:cxnLst/>
              <a:rect l="l" t="t" r="r" b="b"/>
              <a:pathLst>
                <a:path w="1085" h="2775" extrusionOk="0">
                  <a:moveTo>
                    <a:pt x="596" y="584"/>
                  </a:moveTo>
                  <a:cubicBezTo>
                    <a:pt x="668" y="584"/>
                    <a:pt x="739" y="644"/>
                    <a:pt x="739" y="739"/>
                  </a:cubicBezTo>
                  <a:lnTo>
                    <a:pt x="739" y="2025"/>
                  </a:lnTo>
                  <a:cubicBezTo>
                    <a:pt x="739" y="2108"/>
                    <a:pt x="679" y="2179"/>
                    <a:pt x="596" y="2179"/>
                  </a:cubicBezTo>
                  <a:lnTo>
                    <a:pt x="358" y="2179"/>
                  </a:lnTo>
                  <a:lnTo>
                    <a:pt x="358" y="584"/>
                  </a:lnTo>
                  <a:close/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417"/>
                  </a:lnTo>
                  <a:lnTo>
                    <a:pt x="1" y="2358"/>
                  </a:lnTo>
                  <a:lnTo>
                    <a:pt x="1" y="2596"/>
                  </a:lnTo>
                  <a:cubicBezTo>
                    <a:pt x="1" y="2680"/>
                    <a:pt x="72" y="2775"/>
                    <a:pt x="179" y="2775"/>
                  </a:cubicBezTo>
                  <a:cubicBezTo>
                    <a:pt x="263" y="2775"/>
                    <a:pt x="358" y="2703"/>
                    <a:pt x="358" y="2596"/>
                  </a:cubicBezTo>
                  <a:lnTo>
                    <a:pt x="358" y="2525"/>
                  </a:lnTo>
                  <a:lnTo>
                    <a:pt x="596" y="2525"/>
                  </a:lnTo>
                  <a:cubicBezTo>
                    <a:pt x="858" y="2525"/>
                    <a:pt x="1084" y="2299"/>
                    <a:pt x="1084" y="2025"/>
                  </a:cubicBezTo>
                  <a:lnTo>
                    <a:pt x="1084" y="739"/>
                  </a:lnTo>
                  <a:cubicBezTo>
                    <a:pt x="1084" y="465"/>
                    <a:pt x="870" y="239"/>
                    <a:pt x="596" y="239"/>
                  </a:cubicBezTo>
                  <a:lnTo>
                    <a:pt x="358" y="239"/>
                  </a:lnTo>
                  <a:lnTo>
                    <a:pt x="358" y="179"/>
                  </a:lnTo>
                  <a:cubicBezTo>
                    <a:pt x="358" y="96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73"/>
          <p:cNvGrpSpPr/>
          <p:nvPr/>
        </p:nvGrpSpPr>
        <p:grpSpPr>
          <a:xfrm>
            <a:off x="5373342" y="3808935"/>
            <a:ext cx="231395" cy="353145"/>
            <a:chOff x="5373342" y="3808935"/>
            <a:chExt cx="231395" cy="353145"/>
          </a:xfrm>
        </p:grpSpPr>
        <p:sp>
          <p:nvSpPr>
            <p:cNvPr id="9497" name="Google Shape;9497;p73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73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73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73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73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73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73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73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73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6" name="Google Shape;9506;p73"/>
          <p:cNvSpPr/>
          <p:nvPr/>
        </p:nvSpPr>
        <p:spPr>
          <a:xfrm>
            <a:off x="6738361" y="3809700"/>
            <a:ext cx="205210" cy="353399"/>
          </a:xfrm>
          <a:custGeom>
            <a:avLst/>
            <a:gdLst/>
            <a:ahLst/>
            <a:cxnLst/>
            <a:rect l="l" t="t" r="r" b="b"/>
            <a:pathLst>
              <a:path w="6442" h="11094" extrusionOk="0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7" name="Google Shape;9507;p73"/>
          <p:cNvGrpSpPr/>
          <p:nvPr/>
        </p:nvGrpSpPr>
        <p:grpSpPr>
          <a:xfrm>
            <a:off x="5833775" y="3809445"/>
            <a:ext cx="235185" cy="352253"/>
            <a:chOff x="5833775" y="3809445"/>
            <a:chExt cx="235185" cy="352253"/>
          </a:xfrm>
        </p:grpSpPr>
        <p:sp>
          <p:nvSpPr>
            <p:cNvPr id="9508" name="Google Shape;9508;p73"/>
            <p:cNvSpPr/>
            <p:nvPr/>
          </p:nvSpPr>
          <p:spPr>
            <a:xfrm>
              <a:off x="5859195" y="3855953"/>
              <a:ext cx="168417" cy="206866"/>
            </a:xfrm>
            <a:custGeom>
              <a:avLst/>
              <a:gdLst/>
              <a:ahLst/>
              <a:cxnLst/>
              <a:rect l="l" t="t" r="r" b="b"/>
              <a:pathLst>
                <a:path w="5287" h="6494" extrusionOk="0">
                  <a:moveTo>
                    <a:pt x="2584" y="1"/>
                  </a:moveTo>
                  <a:cubicBezTo>
                    <a:pt x="2489" y="1"/>
                    <a:pt x="2417" y="72"/>
                    <a:pt x="2417" y="156"/>
                  </a:cubicBezTo>
                  <a:cubicBezTo>
                    <a:pt x="2417" y="251"/>
                    <a:pt x="2489" y="322"/>
                    <a:pt x="2584" y="322"/>
                  </a:cubicBezTo>
                  <a:cubicBezTo>
                    <a:pt x="2894" y="334"/>
                    <a:pt x="3144" y="370"/>
                    <a:pt x="3489" y="501"/>
                  </a:cubicBezTo>
                  <a:cubicBezTo>
                    <a:pt x="4501" y="930"/>
                    <a:pt x="4679" y="2227"/>
                    <a:pt x="4406" y="3299"/>
                  </a:cubicBezTo>
                  <a:cubicBezTo>
                    <a:pt x="4513" y="2477"/>
                    <a:pt x="4275" y="1787"/>
                    <a:pt x="3691" y="1215"/>
                  </a:cubicBezTo>
                  <a:cubicBezTo>
                    <a:pt x="3607" y="1131"/>
                    <a:pt x="3484" y="1077"/>
                    <a:pt x="3356" y="1077"/>
                  </a:cubicBezTo>
                  <a:cubicBezTo>
                    <a:pt x="3285" y="1077"/>
                    <a:pt x="3212" y="1094"/>
                    <a:pt x="3144" y="1132"/>
                  </a:cubicBezTo>
                  <a:cubicBezTo>
                    <a:pt x="2977" y="1215"/>
                    <a:pt x="2894" y="1430"/>
                    <a:pt x="2953" y="1620"/>
                  </a:cubicBezTo>
                  <a:cubicBezTo>
                    <a:pt x="3632" y="4013"/>
                    <a:pt x="2834" y="5085"/>
                    <a:pt x="1298" y="5502"/>
                  </a:cubicBezTo>
                  <a:cubicBezTo>
                    <a:pt x="1191" y="5537"/>
                    <a:pt x="1191" y="5609"/>
                    <a:pt x="881" y="6049"/>
                  </a:cubicBezTo>
                  <a:cubicBezTo>
                    <a:pt x="845" y="6112"/>
                    <a:pt x="789" y="6141"/>
                    <a:pt x="732" y="6141"/>
                  </a:cubicBezTo>
                  <a:cubicBezTo>
                    <a:pt x="714" y="6141"/>
                    <a:pt x="696" y="6138"/>
                    <a:pt x="679" y="6133"/>
                  </a:cubicBezTo>
                  <a:cubicBezTo>
                    <a:pt x="560" y="6097"/>
                    <a:pt x="500" y="5966"/>
                    <a:pt x="560" y="5859"/>
                  </a:cubicBezTo>
                  <a:cubicBezTo>
                    <a:pt x="750" y="5442"/>
                    <a:pt x="1072" y="4894"/>
                    <a:pt x="941" y="3739"/>
                  </a:cubicBezTo>
                  <a:lnTo>
                    <a:pt x="941" y="3739"/>
                  </a:lnTo>
                  <a:lnTo>
                    <a:pt x="1786" y="4335"/>
                  </a:lnTo>
                  <a:cubicBezTo>
                    <a:pt x="1878" y="4393"/>
                    <a:pt x="1981" y="4421"/>
                    <a:pt x="2083" y="4421"/>
                  </a:cubicBezTo>
                  <a:cubicBezTo>
                    <a:pt x="2232" y="4421"/>
                    <a:pt x="2378" y="4360"/>
                    <a:pt x="2477" y="4240"/>
                  </a:cubicBezTo>
                  <a:cubicBezTo>
                    <a:pt x="2655" y="4013"/>
                    <a:pt x="2620" y="3644"/>
                    <a:pt x="2370" y="3478"/>
                  </a:cubicBezTo>
                  <a:lnTo>
                    <a:pt x="2024" y="3239"/>
                  </a:lnTo>
                  <a:cubicBezTo>
                    <a:pt x="1536" y="2882"/>
                    <a:pt x="1250" y="2323"/>
                    <a:pt x="1250" y="1704"/>
                  </a:cubicBezTo>
                  <a:cubicBezTo>
                    <a:pt x="1262" y="1192"/>
                    <a:pt x="1405" y="739"/>
                    <a:pt x="1893" y="477"/>
                  </a:cubicBezTo>
                  <a:cubicBezTo>
                    <a:pt x="1965" y="430"/>
                    <a:pt x="2001" y="322"/>
                    <a:pt x="1953" y="251"/>
                  </a:cubicBezTo>
                  <a:cubicBezTo>
                    <a:pt x="1920" y="202"/>
                    <a:pt x="1865" y="170"/>
                    <a:pt x="1807" y="170"/>
                  </a:cubicBezTo>
                  <a:cubicBezTo>
                    <a:pt x="1780" y="170"/>
                    <a:pt x="1753" y="176"/>
                    <a:pt x="1727" y="191"/>
                  </a:cubicBezTo>
                  <a:cubicBezTo>
                    <a:pt x="1346" y="406"/>
                    <a:pt x="1060" y="775"/>
                    <a:pt x="989" y="1203"/>
                  </a:cubicBezTo>
                  <a:cubicBezTo>
                    <a:pt x="798" y="2192"/>
                    <a:pt x="1167" y="3001"/>
                    <a:pt x="1834" y="3489"/>
                  </a:cubicBezTo>
                  <a:cubicBezTo>
                    <a:pt x="1839" y="3493"/>
                    <a:pt x="1841" y="3494"/>
                    <a:pt x="1841" y="3494"/>
                  </a:cubicBezTo>
                  <a:cubicBezTo>
                    <a:pt x="1840" y="3494"/>
                    <a:pt x="1839" y="3493"/>
                    <a:pt x="1839" y="3493"/>
                  </a:cubicBezTo>
                  <a:lnTo>
                    <a:pt x="1839" y="3493"/>
                  </a:lnTo>
                  <a:cubicBezTo>
                    <a:pt x="1837" y="3493"/>
                    <a:pt x="1859" y="3512"/>
                    <a:pt x="2179" y="3739"/>
                  </a:cubicBezTo>
                  <a:cubicBezTo>
                    <a:pt x="2263" y="3811"/>
                    <a:pt x="2286" y="3954"/>
                    <a:pt x="2215" y="4037"/>
                  </a:cubicBezTo>
                  <a:cubicBezTo>
                    <a:pt x="2182" y="4076"/>
                    <a:pt x="2139" y="4094"/>
                    <a:pt x="2094" y="4094"/>
                  </a:cubicBezTo>
                  <a:cubicBezTo>
                    <a:pt x="2058" y="4094"/>
                    <a:pt x="2021" y="4082"/>
                    <a:pt x="1989" y="4061"/>
                  </a:cubicBezTo>
                  <a:lnTo>
                    <a:pt x="1072" y="3418"/>
                  </a:lnTo>
                  <a:cubicBezTo>
                    <a:pt x="1022" y="3383"/>
                    <a:pt x="967" y="3367"/>
                    <a:pt x="914" y="3367"/>
                  </a:cubicBezTo>
                  <a:cubicBezTo>
                    <a:pt x="748" y="3367"/>
                    <a:pt x="593" y="3515"/>
                    <a:pt x="619" y="3704"/>
                  </a:cubicBezTo>
                  <a:cubicBezTo>
                    <a:pt x="822" y="5371"/>
                    <a:pt x="0" y="5597"/>
                    <a:pt x="238" y="6133"/>
                  </a:cubicBezTo>
                  <a:cubicBezTo>
                    <a:pt x="329" y="6327"/>
                    <a:pt x="521" y="6429"/>
                    <a:pt x="712" y="6429"/>
                  </a:cubicBezTo>
                  <a:cubicBezTo>
                    <a:pt x="873" y="6429"/>
                    <a:pt x="1033" y="6356"/>
                    <a:pt x="1131" y="6204"/>
                  </a:cubicBezTo>
                  <a:lnTo>
                    <a:pt x="1417" y="5775"/>
                  </a:lnTo>
                  <a:cubicBezTo>
                    <a:pt x="3477" y="5180"/>
                    <a:pt x="3834" y="3585"/>
                    <a:pt x="3239" y="1501"/>
                  </a:cubicBezTo>
                  <a:cubicBezTo>
                    <a:pt x="3221" y="1449"/>
                    <a:pt x="3242" y="1370"/>
                    <a:pt x="3321" y="1370"/>
                  </a:cubicBezTo>
                  <a:cubicBezTo>
                    <a:pt x="3349" y="1370"/>
                    <a:pt x="3385" y="1381"/>
                    <a:pt x="3429" y="1406"/>
                  </a:cubicBezTo>
                  <a:cubicBezTo>
                    <a:pt x="3429" y="1406"/>
                    <a:pt x="3441" y="1406"/>
                    <a:pt x="3441" y="1430"/>
                  </a:cubicBezTo>
                  <a:cubicBezTo>
                    <a:pt x="4525" y="2501"/>
                    <a:pt x="4251" y="4013"/>
                    <a:pt x="2560" y="6228"/>
                  </a:cubicBezTo>
                  <a:cubicBezTo>
                    <a:pt x="2501" y="6311"/>
                    <a:pt x="2513" y="6395"/>
                    <a:pt x="2596" y="6454"/>
                  </a:cubicBezTo>
                  <a:cubicBezTo>
                    <a:pt x="2623" y="6481"/>
                    <a:pt x="2657" y="6493"/>
                    <a:pt x="2692" y="6493"/>
                  </a:cubicBezTo>
                  <a:cubicBezTo>
                    <a:pt x="2734" y="6493"/>
                    <a:pt x="2777" y="6475"/>
                    <a:pt x="2810" y="6442"/>
                  </a:cubicBezTo>
                  <a:cubicBezTo>
                    <a:pt x="4120" y="5013"/>
                    <a:pt x="5287" y="3180"/>
                    <a:pt x="4668" y="1346"/>
                  </a:cubicBezTo>
                  <a:cubicBezTo>
                    <a:pt x="4370" y="453"/>
                    <a:pt x="3513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73"/>
            <p:cNvSpPr/>
            <p:nvPr/>
          </p:nvSpPr>
          <p:spPr>
            <a:xfrm>
              <a:off x="5833775" y="4034946"/>
              <a:ext cx="128981" cy="126751"/>
            </a:xfrm>
            <a:custGeom>
              <a:avLst/>
              <a:gdLst/>
              <a:ahLst/>
              <a:cxnLst/>
              <a:rect l="l" t="t" r="r" b="b"/>
              <a:pathLst>
                <a:path w="4049" h="3979" extrusionOk="0">
                  <a:moveTo>
                    <a:pt x="179" y="0"/>
                  </a:moveTo>
                  <a:cubicBezTo>
                    <a:pt x="171" y="0"/>
                    <a:pt x="163" y="1"/>
                    <a:pt x="155" y="2"/>
                  </a:cubicBezTo>
                  <a:cubicBezTo>
                    <a:pt x="72" y="25"/>
                    <a:pt x="13" y="97"/>
                    <a:pt x="24" y="180"/>
                  </a:cubicBezTo>
                  <a:cubicBezTo>
                    <a:pt x="120" y="811"/>
                    <a:pt x="132" y="1407"/>
                    <a:pt x="72" y="1954"/>
                  </a:cubicBezTo>
                  <a:cubicBezTo>
                    <a:pt x="1" y="2597"/>
                    <a:pt x="239" y="3204"/>
                    <a:pt x="715" y="3597"/>
                  </a:cubicBezTo>
                  <a:cubicBezTo>
                    <a:pt x="1036" y="3847"/>
                    <a:pt x="1394" y="3978"/>
                    <a:pt x="1810" y="3978"/>
                  </a:cubicBezTo>
                  <a:cubicBezTo>
                    <a:pt x="2441" y="3978"/>
                    <a:pt x="3013" y="3669"/>
                    <a:pt x="3394" y="3145"/>
                  </a:cubicBezTo>
                  <a:lnTo>
                    <a:pt x="3989" y="2311"/>
                  </a:lnTo>
                  <a:cubicBezTo>
                    <a:pt x="4049" y="2228"/>
                    <a:pt x="3977" y="2073"/>
                    <a:pt x="3834" y="2073"/>
                  </a:cubicBezTo>
                  <a:cubicBezTo>
                    <a:pt x="3834" y="2073"/>
                    <a:pt x="3831" y="2073"/>
                    <a:pt x="3825" y="2073"/>
                  </a:cubicBezTo>
                  <a:cubicBezTo>
                    <a:pt x="3793" y="2073"/>
                    <a:pt x="3686" y="2082"/>
                    <a:pt x="3656" y="2192"/>
                  </a:cubicBezTo>
                  <a:lnTo>
                    <a:pt x="3108" y="2966"/>
                  </a:lnTo>
                  <a:cubicBezTo>
                    <a:pt x="2633" y="3632"/>
                    <a:pt x="1970" y="3669"/>
                    <a:pt x="1826" y="3669"/>
                  </a:cubicBezTo>
                  <a:cubicBezTo>
                    <a:pt x="1808" y="3669"/>
                    <a:pt x="1798" y="3669"/>
                    <a:pt x="1798" y="3669"/>
                  </a:cubicBezTo>
                  <a:cubicBezTo>
                    <a:pt x="929" y="3669"/>
                    <a:pt x="263" y="2907"/>
                    <a:pt x="382" y="2002"/>
                  </a:cubicBezTo>
                  <a:cubicBezTo>
                    <a:pt x="453" y="1419"/>
                    <a:pt x="441" y="799"/>
                    <a:pt x="334" y="145"/>
                  </a:cubicBezTo>
                  <a:cubicBezTo>
                    <a:pt x="323" y="57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73"/>
            <p:cNvSpPr/>
            <p:nvPr/>
          </p:nvSpPr>
          <p:spPr>
            <a:xfrm>
              <a:off x="5836068" y="3809445"/>
              <a:ext cx="232892" cy="278285"/>
            </a:xfrm>
            <a:custGeom>
              <a:avLst/>
              <a:gdLst/>
              <a:ahLst/>
              <a:cxnLst/>
              <a:rect l="l" t="t" r="r" b="b"/>
              <a:pathLst>
                <a:path w="7311" h="8736" extrusionOk="0">
                  <a:moveTo>
                    <a:pt x="3693" y="0"/>
                  </a:moveTo>
                  <a:cubicBezTo>
                    <a:pt x="3479" y="0"/>
                    <a:pt x="3263" y="26"/>
                    <a:pt x="3048" y="80"/>
                  </a:cubicBezTo>
                  <a:cubicBezTo>
                    <a:pt x="2334" y="258"/>
                    <a:pt x="1774" y="616"/>
                    <a:pt x="1322" y="1128"/>
                  </a:cubicBezTo>
                  <a:cubicBezTo>
                    <a:pt x="1012" y="1473"/>
                    <a:pt x="631" y="1663"/>
                    <a:pt x="167" y="1699"/>
                  </a:cubicBezTo>
                  <a:cubicBezTo>
                    <a:pt x="71" y="1699"/>
                    <a:pt x="0" y="1782"/>
                    <a:pt x="12" y="1878"/>
                  </a:cubicBezTo>
                  <a:cubicBezTo>
                    <a:pt x="12" y="1951"/>
                    <a:pt x="86" y="2025"/>
                    <a:pt x="161" y="2025"/>
                  </a:cubicBezTo>
                  <a:cubicBezTo>
                    <a:pt x="171" y="2025"/>
                    <a:pt x="181" y="2023"/>
                    <a:pt x="191" y="2021"/>
                  </a:cubicBezTo>
                  <a:cubicBezTo>
                    <a:pt x="726" y="1985"/>
                    <a:pt x="1226" y="1759"/>
                    <a:pt x="1584" y="1342"/>
                  </a:cubicBezTo>
                  <a:cubicBezTo>
                    <a:pt x="2196" y="655"/>
                    <a:pt x="2970" y="332"/>
                    <a:pt x="3709" y="332"/>
                  </a:cubicBezTo>
                  <a:cubicBezTo>
                    <a:pt x="4637" y="332"/>
                    <a:pt x="5511" y="841"/>
                    <a:pt x="5941" y="1782"/>
                  </a:cubicBezTo>
                  <a:cubicBezTo>
                    <a:pt x="7310" y="4807"/>
                    <a:pt x="4286" y="8247"/>
                    <a:pt x="4167" y="8486"/>
                  </a:cubicBezTo>
                  <a:cubicBezTo>
                    <a:pt x="4096" y="8593"/>
                    <a:pt x="4167" y="8736"/>
                    <a:pt x="4298" y="8736"/>
                  </a:cubicBezTo>
                  <a:cubicBezTo>
                    <a:pt x="4346" y="8736"/>
                    <a:pt x="4405" y="8712"/>
                    <a:pt x="4441" y="8664"/>
                  </a:cubicBezTo>
                  <a:cubicBezTo>
                    <a:pt x="5132" y="7676"/>
                    <a:pt x="5096" y="7736"/>
                    <a:pt x="5108" y="7724"/>
                  </a:cubicBezTo>
                  <a:cubicBezTo>
                    <a:pt x="6298" y="5878"/>
                    <a:pt x="7144" y="3675"/>
                    <a:pt x="6215" y="1651"/>
                  </a:cubicBezTo>
                  <a:cubicBezTo>
                    <a:pt x="5759" y="640"/>
                    <a:pt x="4758" y="0"/>
                    <a:pt x="36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1" name="Google Shape;9511;p73"/>
          <p:cNvGrpSpPr/>
          <p:nvPr/>
        </p:nvGrpSpPr>
        <p:grpSpPr>
          <a:xfrm>
            <a:off x="4942472" y="3809318"/>
            <a:ext cx="238976" cy="352762"/>
            <a:chOff x="4942472" y="3809318"/>
            <a:chExt cx="238976" cy="352762"/>
          </a:xfrm>
        </p:grpSpPr>
        <p:sp>
          <p:nvSpPr>
            <p:cNvPr id="9512" name="Google Shape;9512;p73"/>
            <p:cNvSpPr/>
            <p:nvPr/>
          </p:nvSpPr>
          <p:spPr>
            <a:xfrm>
              <a:off x="4975473" y="3837159"/>
              <a:ext cx="77790" cy="777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06" y="334"/>
                  </a:moveTo>
                  <a:cubicBezTo>
                    <a:pt x="1372" y="334"/>
                    <a:pt x="1546" y="383"/>
                    <a:pt x="1715" y="496"/>
                  </a:cubicBezTo>
                  <a:lnTo>
                    <a:pt x="489" y="1722"/>
                  </a:lnTo>
                  <a:cubicBezTo>
                    <a:pt x="54" y="1069"/>
                    <a:pt x="566" y="334"/>
                    <a:pt x="1206" y="334"/>
                  </a:cubicBezTo>
                  <a:close/>
                  <a:moveTo>
                    <a:pt x="1941" y="722"/>
                  </a:moveTo>
                  <a:lnTo>
                    <a:pt x="1941" y="722"/>
                  </a:lnTo>
                  <a:cubicBezTo>
                    <a:pt x="2403" y="1372"/>
                    <a:pt x="1880" y="2119"/>
                    <a:pt x="1235" y="2119"/>
                  </a:cubicBezTo>
                  <a:cubicBezTo>
                    <a:pt x="1065" y="2119"/>
                    <a:pt x="886" y="2067"/>
                    <a:pt x="715" y="1948"/>
                  </a:cubicBezTo>
                  <a:lnTo>
                    <a:pt x="1941" y="722"/>
                  </a:lnTo>
                  <a:close/>
                  <a:moveTo>
                    <a:pt x="1243" y="1"/>
                  </a:moveTo>
                  <a:cubicBezTo>
                    <a:pt x="616" y="1"/>
                    <a:pt x="1" y="477"/>
                    <a:pt x="1" y="1210"/>
                  </a:cubicBezTo>
                  <a:cubicBezTo>
                    <a:pt x="1" y="1555"/>
                    <a:pt x="144" y="1853"/>
                    <a:pt x="358" y="2079"/>
                  </a:cubicBezTo>
                  <a:cubicBezTo>
                    <a:pt x="604" y="2330"/>
                    <a:pt x="909" y="2442"/>
                    <a:pt x="1209" y="2442"/>
                  </a:cubicBezTo>
                  <a:cubicBezTo>
                    <a:pt x="1837" y="2442"/>
                    <a:pt x="2442" y="1951"/>
                    <a:pt x="2442" y="1210"/>
                  </a:cubicBezTo>
                  <a:cubicBezTo>
                    <a:pt x="2442" y="889"/>
                    <a:pt x="2311" y="579"/>
                    <a:pt x="2084" y="353"/>
                  </a:cubicBezTo>
                  <a:cubicBezTo>
                    <a:pt x="1845" y="110"/>
                    <a:pt x="1543" y="1"/>
                    <a:pt x="1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73"/>
            <p:cNvSpPr/>
            <p:nvPr/>
          </p:nvSpPr>
          <p:spPr>
            <a:xfrm>
              <a:off x="5056640" y="3837000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10" y="339"/>
                  </a:moveTo>
                  <a:cubicBezTo>
                    <a:pt x="1773" y="339"/>
                    <a:pt x="1944" y="388"/>
                    <a:pt x="2108" y="501"/>
                  </a:cubicBezTo>
                  <a:lnTo>
                    <a:pt x="894" y="1727"/>
                  </a:lnTo>
                  <a:cubicBezTo>
                    <a:pt x="459" y="1074"/>
                    <a:pt x="978" y="339"/>
                    <a:pt x="1610" y="339"/>
                  </a:cubicBezTo>
                  <a:close/>
                  <a:moveTo>
                    <a:pt x="2358" y="727"/>
                  </a:moveTo>
                  <a:lnTo>
                    <a:pt x="2358" y="727"/>
                  </a:lnTo>
                  <a:cubicBezTo>
                    <a:pt x="2801" y="1377"/>
                    <a:pt x="2289" y="2124"/>
                    <a:pt x="1649" y="2124"/>
                  </a:cubicBezTo>
                  <a:cubicBezTo>
                    <a:pt x="1481" y="2124"/>
                    <a:pt x="1303" y="2072"/>
                    <a:pt x="1132" y="1953"/>
                  </a:cubicBezTo>
                  <a:lnTo>
                    <a:pt x="2358" y="727"/>
                  </a:lnTo>
                  <a:close/>
                  <a:moveTo>
                    <a:pt x="1620" y="1"/>
                  </a:moveTo>
                  <a:cubicBezTo>
                    <a:pt x="525" y="1"/>
                    <a:pt x="1" y="1358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905"/>
                    <a:pt x="2727" y="596"/>
                    <a:pt x="2489" y="358"/>
                  </a:cubicBezTo>
                  <a:cubicBezTo>
                    <a:pt x="2275" y="143"/>
                    <a:pt x="1965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73"/>
            <p:cNvSpPr/>
            <p:nvPr/>
          </p:nvSpPr>
          <p:spPr>
            <a:xfrm>
              <a:off x="4962572" y="3943969"/>
              <a:ext cx="90691" cy="77662"/>
            </a:xfrm>
            <a:custGeom>
              <a:avLst/>
              <a:gdLst/>
              <a:ahLst/>
              <a:cxnLst/>
              <a:rect l="l" t="t" r="r" b="b"/>
              <a:pathLst>
                <a:path w="2847" h="2438" extrusionOk="0">
                  <a:moveTo>
                    <a:pt x="1604" y="333"/>
                  </a:moveTo>
                  <a:cubicBezTo>
                    <a:pt x="1772" y="333"/>
                    <a:pt x="1949" y="383"/>
                    <a:pt x="2120" y="500"/>
                  </a:cubicBezTo>
                  <a:lnTo>
                    <a:pt x="894" y="1715"/>
                  </a:lnTo>
                  <a:cubicBezTo>
                    <a:pt x="461" y="1065"/>
                    <a:pt x="966" y="333"/>
                    <a:pt x="1604" y="333"/>
                  </a:cubicBezTo>
                  <a:close/>
                  <a:moveTo>
                    <a:pt x="2346" y="726"/>
                  </a:moveTo>
                  <a:lnTo>
                    <a:pt x="2346" y="726"/>
                  </a:lnTo>
                  <a:cubicBezTo>
                    <a:pt x="2808" y="1377"/>
                    <a:pt x="2285" y="2124"/>
                    <a:pt x="1640" y="2124"/>
                  </a:cubicBezTo>
                  <a:cubicBezTo>
                    <a:pt x="1470" y="2124"/>
                    <a:pt x="1291" y="2072"/>
                    <a:pt x="1120" y="1953"/>
                  </a:cubicBezTo>
                  <a:lnTo>
                    <a:pt x="2346" y="726"/>
                  </a:lnTo>
                  <a:close/>
                  <a:moveTo>
                    <a:pt x="1632" y="0"/>
                  </a:moveTo>
                  <a:cubicBezTo>
                    <a:pt x="561" y="0"/>
                    <a:pt x="1" y="1310"/>
                    <a:pt x="763" y="2072"/>
                  </a:cubicBezTo>
                  <a:cubicBezTo>
                    <a:pt x="1016" y="2325"/>
                    <a:pt x="1325" y="2438"/>
                    <a:pt x="1628" y="2438"/>
                  </a:cubicBezTo>
                  <a:cubicBezTo>
                    <a:pt x="2252" y="2438"/>
                    <a:pt x="2847" y="1956"/>
                    <a:pt x="2847" y="1227"/>
                  </a:cubicBezTo>
                  <a:cubicBezTo>
                    <a:pt x="2847" y="881"/>
                    <a:pt x="2716" y="584"/>
                    <a:pt x="2489" y="357"/>
                  </a:cubicBezTo>
                  <a:cubicBezTo>
                    <a:pt x="2287" y="155"/>
                    <a:pt x="1977" y="0"/>
                    <a:pt x="1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73"/>
            <p:cNvSpPr/>
            <p:nvPr/>
          </p:nvSpPr>
          <p:spPr>
            <a:xfrm>
              <a:off x="5056640" y="3943969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35"/>
                  </a:moveTo>
                  <a:cubicBezTo>
                    <a:pt x="1769" y="335"/>
                    <a:pt x="1941" y="385"/>
                    <a:pt x="2108" y="500"/>
                  </a:cubicBezTo>
                  <a:lnTo>
                    <a:pt x="894" y="1715"/>
                  </a:lnTo>
                  <a:cubicBezTo>
                    <a:pt x="468" y="1081"/>
                    <a:pt x="974" y="335"/>
                    <a:pt x="1606" y="335"/>
                  </a:cubicBezTo>
                  <a:close/>
                  <a:moveTo>
                    <a:pt x="2358" y="726"/>
                  </a:moveTo>
                  <a:cubicBezTo>
                    <a:pt x="2801" y="1367"/>
                    <a:pt x="2289" y="2127"/>
                    <a:pt x="1649" y="2127"/>
                  </a:cubicBezTo>
                  <a:cubicBezTo>
                    <a:pt x="1481" y="2127"/>
                    <a:pt x="1303" y="2074"/>
                    <a:pt x="1132" y="1953"/>
                  </a:cubicBezTo>
                  <a:lnTo>
                    <a:pt x="2358" y="726"/>
                  </a:lnTo>
                  <a:close/>
                  <a:moveTo>
                    <a:pt x="1620" y="0"/>
                  </a:moveTo>
                  <a:cubicBezTo>
                    <a:pt x="525" y="0"/>
                    <a:pt x="1" y="1357"/>
                    <a:pt x="763" y="2084"/>
                  </a:cubicBezTo>
                  <a:cubicBezTo>
                    <a:pt x="1006" y="2335"/>
                    <a:pt x="1310" y="2447"/>
                    <a:pt x="1610" y="2447"/>
                  </a:cubicBezTo>
                  <a:cubicBezTo>
                    <a:pt x="2237" y="2447"/>
                    <a:pt x="2846" y="1959"/>
                    <a:pt x="2846" y="1227"/>
                  </a:cubicBezTo>
                  <a:cubicBezTo>
                    <a:pt x="2846" y="560"/>
                    <a:pt x="2311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73"/>
            <p:cNvSpPr/>
            <p:nvPr/>
          </p:nvSpPr>
          <p:spPr>
            <a:xfrm>
              <a:off x="4975473" y="4050492"/>
              <a:ext cx="77790" cy="78300"/>
            </a:xfrm>
            <a:custGeom>
              <a:avLst/>
              <a:gdLst/>
              <a:ahLst/>
              <a:cxnLst/>
              <a:rect l="l" t="t" r="r" b="b"/>
              <a:pathLst>
                <a:path w="2442" h="2458" extrusionOk="0">
                  <a:moveTo>
                    <a:pt x="1941" y="740"/>
                  </a:moveTo>
                  <a:lnTo>
                    <a:pt x="1941" y="740"/>
                  </a:lnTo>
                  <a:cubicBezTo>
                    <a:pt x="2401" y="1388"/>
                    <a:pt x="1892" y="2132"/>
                    <a:pt x="1247" y="2132"/>
                  </a:cubicBezTo>
                  <a:cubicBezTo>
                    <a:pt x="1074" y="2132"/>
                    <a:pt x="892" y="2078"/>
                    <a:pt x="715" y="1954"/>
                  </a:cubicBezTo>
                  <a:lnTo>
                    <a:pt x="1941" y="740"/>
                  </a:lnTo>
                  <a:close/>
                  <a:moveTo>
                    <a:pt x="1226" y="1"/>
                  </a:moveTo>
                  <a:cubicBezTo>
                    <a:pt x="1024" y="1"/>
                    <a:pt x="816" y="53"/>
                    <a:pt x="620" y="169"/>
                  </a:cubicBezTo>
                  <a:cubicBezTo>
                    <a:pt x="537" y="216"/>
                    <a:pt x="513" y="323"/>
                    <a:pt x="560" y="395"/>
                  </a:cubicBezTo>
                  <a:cubicBezTo>
                    <a:pt x="585" y="444"/>
                    <a:pt x="643" y="476"/>
                    <a:pt x="700" y="476"/>
                  </a:cubicBezTo>
                  <a:cubicBezTo>
                    <a:pt x="726" y="476"/>
                    <a:pt x="752" y="469"/>
                    <a:pt x="775" y="454"/>
                  </a:cubicBezTo>
                  <a:cubicBezTo>
                    <a:pt x="918" y="383"/>
                    <a:pt x="1072" y="335"/>
                    <a:pt x="1227" y="335"/>
                  </a:cubicBezTo>
                  <a:cubicBezTo>
                    <a:pt x="1406" y="335"/>
                    <a:pt x="1572" y="407"/>
                    <a:pt x="1715" y="502"/>
                  </a:cubicBezTo>
                  <a:lnTo>
                    <a:pt x="489" y="1716"/>
                  </a:lnTo>
                  <a:cubicBezTo>
                    <a:pt x="346" y="1502"/>
                    <a:pt x="287" y="1276"/>
                    <a:pt x="358" y="1026"/>
                  </a:cubicBezTo>
                  <a:cubicBezTo>
                    <a:pt x="370" y="931"/>
                    <a:pt x="334" y="847"/>
                    <a:pt x="239" y="823"/>
                  </a:cubicBezTo>
                  <a:cubicBezTo>
                    <a:pt x="230" y="822"/>
                    <a:pt x="222" y="822"/>
                    <a:pt x="213" y="822"/>
                  </a:cubicBezTo>
                  <a:cubicBezTo>
                    <a:pt x="137" y="822"/>
                    <a:pt x="59" y="868"/>
                    <a:pt x="48" y="942"/>
                  </a:cubicBezTo>
                  <a:cubicBezTo>
                    <a:pt x="36" y="1038"/>
                    <a:pt x="13" y="1145"/>
                    <a:pt x="13" y="1228"/>
                  </a:cubicBezTo>
                  <a:cubicBezTo>
                    <a:pt x="1" y="1573"/>
                    <a:pt x="144" y="1883"/>
                    <a:pt x="358" y="2097"/>
                  </a:cubicBezTo>
                  <a:cubicBezTo>
                    <a:pt x="607" y="2346"/>
                    <a:pt x="911" y="2457"/>
                    <a:pt x="1209" y="2457"/>
                  </a:cubicBezTo>
                  <a:cubicBezTo>
                    <a:pt x="1839" y="2457"/>
                    <a:pt x="2442" y="1963"/>
                    <a:pt x="2442" y="1228"/>
                  </a:cubicBezTo>
                  <a:cubicBezTo>
                    <a:pt x="2442" y="515"/>
                    <a:pt x="1860" y="1"/>
                    <a:pt x="1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73"/>
            <p:cNvSpPr/>
            <p:nvPr/>
          </p:nvSpPr>
          <p:spPr>
            <a:xfrm>
              <a:off x="5056640" y="4051288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26"/>
                  </a:moveTo>
                  <a:cubicBezTo>
                    <a:pt x="1771" y="326"/>
                    <a:pt x="1943" y="375"/>
                    <a:pt x="2108" y="489"/>
                  </a:cubicBezTo>
                  <a:lnTo>
                    <a:pt x="894" y="1715"/>
                  </a:lnTo>
                  <a:cubicBezTo>
                    <a:pt x="459" y="1054"/>
                    <a:pt x="976" y="326"/>
                    <a:pt x="1606" y="326"/>
                  </a:cubicBezTo>
                  <a:close/>
                  <a:moveTo>
                    <a:pt x="2358" y="715"/>
                  </a:moveTo>
                  <a:lnTo>
                    <a:pt x="2358" y="715"/>
                  </a:lnTo>
                  <a:cubicBezTo>
                    <a:pt x="2809" y="1363"/>
                    <a:pt x="2297" y="2107"/>
                    <a:pt x="1658" y="2107"/>
                  </a:cubicBezTo>
                  <a:cubicBezTo>
                    <a:pt x="1486" y="2107"/>
                    <a:pt x="1306" y="2053"/>
                    <a:pt x="1132" y="1929"/>
                  </a:cubicBezTo>
                  <a:lnTo>
                    <a:pt x="2358" y="715"/>
                  </a:lnTo>
                  <a:close/>
                  <a:moveTo>
                    <a:pt x="1620" y="1"/>
                  </a:moveTo>
                  <a:cubicBezTo>
                    <a:pt x="536" y="1"/>
                    <a:pt x="1" y="1322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548"/>
                    <a:pt x="2311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73"/>
            <p:cNvSpPr/>
            <p:nvPr/>
          </p:nvSpPr>
          <p:spPr>
            <a:xfrm>
              <a:off x="4942472" y="3809318"/>
              <a:ext cx="238976" cy="352762"/>
            </a:xfrm>
            <a:custGeom>
              <a:avLst/>
              <a:gdLst/>
              <a:ahLst/>
              <a:cxnLst/>
              <a:rect l="l" t="t" r="r" b="b"/>
              <a:pathLst>
                <a:path w="7502" h="11074" extrusionOk="0">
                  <a:moveTo>
                    <a:pt x="775" y="0"/>
                  </a:moveTo>
                  <a:cubicBezTo>
                    <a:pt x="334" y="0"/>
                    <a:pt x="1" y="358"/>
                    <a:pt x="1" y="774"/>
                  </a:cubicBezTo>
                  <a:lnTo>
                    <a:pt x="1" y="10299"/>
                  </a:lnTo>
                  <a:cubicBezTo>
                    <a:pt x="1" y="10728"/>
                    <a:pt x="358" y="11073"/>
                    <a:pt x="775" y="11073"/>
                  </a:cubicBezTo>
                  <a:lnTo>
                    <a:pt x="6728" y="11073"/>
                  </a:lnTo>
                  <a:cubicBezTo>
                    <a:pt x="7157" y="11073"/>
                    <a:pt x="7502" y="10716"/>
                    <a:pt x="7502" y="10299"/>
                  </a:cubicBezTo>
                  <a:lnTo>
                    <a:pt x="7502" y="4799"/>
                  </a:lnTo>
                  <a:cubicBezTo>
                    <a:pt x="7502" y="4703"/>
                    <a:pt x="7419" y="4632"/>
                    <a:pt x="7335" y="4632"/>
                  </a:cubicBezTo>
                  <a:cubicBezTo>
                    <a:pt x="7252" y="4632"/>
                    <a:pt x="7168" y="4703"/>
                    <a:pt x="7168" y="4799"/>
                  </a:cubicBezTo>
                  <a:lnTo>
                    <a:pt x="7168" y="10299"/>
                  </a:lnTo>
                  <a:cubicBezTo>
                    <a:pt x="7168" y="10561"/>
                    <a:pt x="6966" y="10752"/>
                    <a:pt x="6728" y="10752"/>
                  </a:cubicBezTo>
                  <a:lnTo>
                    <a:pt x="775" y="10752"/>
                  </a:lnTo>
                  <a:cubicBezTo>
                    <a:pt x="525" y="10752"/>
                    <a:pt x="322" y="10537"/>
                    <a:pt x="322" y="10299"/>
                  </a:cubicBezTo>
                  <a:lnTo>
                    <a:pt x="322" y="774"/>
                  </a:lnTo>
                  <a:cubicBezTo>
                    <a:pt x="322" y="524"/>
                    <a:pt x="537" y="334"/>
                    <a:pt x="775" y="334"/>
                  </a:cubicBezTo>
                  <a:lnTo>
                    <a:pt x="6728" y="334"/>
                  </a:lnTo>
                  <a:cubicBezTo>
                    <a:pt x="6978" y="334"/>
                    <a:pt x="7168" y="536"/>
                    <a:pt x="7168" y="774"/>
                  </a:cubicBezTo>
                  <a:lnTo>
                    <a:pt x="7168" y="3930"/>
                  </a:lnTo>
                  <a:cubicBezTo>
                    <a:pt x="7168" y="4025"/>
                    <a:pt x="7252" y="4096"/>
                    <a:pt x="7335" y="4096"/>
                  </a:cubicBezTo>
                  <a:cubicBezTo>
                    <a:pt x="7419" y="4096"/>
                    <a:pt x="7502" y="4025"/>
                    <a:pt x="7502" y="3930"/>
                  </a:cubicBezTo>
                  <a:lnTo>
                    <a:pt x="7502" y="774"/>
                  </a:lnTo>
                  <a:cubicBezTo>
                    <a:pt x="7502" y="346"/>
                    <a:pt x="7145" y="0"/>
                    <a:pt x="6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9" name="Google Shape;9519;p73"/>
          <p:cNvGrpSpPr/>
          <p:nvPr/>
        </p:nvGrpSpPr>
        <p:grpSpPr>
          <a:xfrm>
            <a:off x="6266525" y="3807788"/>
            <a:ext cx="260223" cy="353527"/>
            <a:chOff x="6266525" y="3807788"/>
            <a:chExt cx="260223" cy="353527"/>
          </a:xfrm>
        </p:grpSpPr>
        <p:sp>
          <p:nvSpPr>
            <p:cNvPr id="9520" name="Google Shape;9520;p73"/>
            <p:cNvSpPr/>
            <p:nvPr/>
          </p:nvSpPr>
          <p:spPr>
            <a:xfrm>
              <a:off x="6266525" y="3807788"/>
              <a:ext cx="260223" cy="353527"/>
            </a:xfrm>
            <a:custGeom>
              <a:avLst/>
              <a:gdLst/>
              <a:ahLst/>
              <a:cxnLst/>
              <a:rect l="l" t="t" r="r" b="b"/>
              <a:pathLst>
                <a:path w="8169" h="11098" extrusionOk="0">
                  <a:moveTo>
                    <a:pt x="1322" y="1"/>
                  </a:moveTo>
                  <a:cubicBezTo>
                    <a:pt x="1239" y="1"/>
                    <a:pt x="1167" y="84"/>
                    <a:pt x="1167" y="168"/>
                  </a:cubicBezTo>
                  <a:lnTo>
                    <a:pt x="1167" y="1430"/>
                  </a:lnTo>
                  <a:cubicBezTo>
                    <a:pt x="1167" y="1953"/>
                    <a:pt x="1525" y="2382"/>
                    <a:pt x="2013" y="2513"/>
                  </a:cubicBezTo>
                  <a:lnTo>
                    <a:pt x="2025" y="2513"/>
                  </a:lnTo>
                  <a:cubicBezTo>
                    <a:pt x="2001" y="2573"/>
                    <a:pt x="1977" y="2620"/>
                    <a:pt x="1953" y="2692"/>
                  </a:cubicBezTo>
                  <a:lnTo>
                    <a:pt x="1858" y="2906"/>
                  </a:lnTo>
                  <a:cubicBezTo>
                    <a:pt x="1846" y="2942"/>
                    <a:pt x="1834" y="2965"/>
                    <a:pt x="1822" y="3013"/>
                  </a:cubicBezTo>
                  <a:cubicBezTo>
                    <a:pt x="1108" y="2823"/>
                    <a:pt x="596" y="2180"/>
                    <a:pt x="596" y="1441"/>
                  </a:cubicBezTo>
                  <a:lnTo>
                    <a:pt x="596" y="168"/>
                  </a:lnTo>
                  <a:cubicBezTo>
                    <a:pt x="596" y="84"/>
                    <a:pt x="525" y="13"/>
                    <a:pt x="429" y="13"/>
                  </a:cubicBezTo>
                  <a:cubicBezTo>
                    <a:pt x="346" y="13"/>
                    <a:pt x="274" y="84"/>
                    <a:pt x="274" y="168"/>
                  </a:cubicBezTo>
                  <a:lnTo>
                    <a:pt x="274" y="1441"/>
                  </a:lnTo>
                  <a:cubicBezTo>
                    <a:pt x="274" y="2311"/>
                    <a:pt x="870" y="3120"/>
                    <a:pt x="1763" y="3346"/>
                  </a:cubicBezTo>
                  <a:cubicBezTo>
                    <a:pt x="1656" y="4192"/>
                    <a:pt x="2001" y="4906"/>
                    <a:pt x="2441" y="5251"/>
                  </a:cubicBezTo>
                  <a:cubicBezTo>
                    <a:pt x="2668" y="5430"/>
                    <a:pt x="2656" y="5859"/>
                    <a:pt x="2334" y="5942"/>
                  </a:cubicBezTo>
                  <a:cubicBezTo>
                    <a:pt x="2239" y="5978"/>
                    <a:pt x="2144" y="6002"/>
                    <a:pt x="2060" y="6049"/>
                  </a:cubicBezTo>
                  <a:cubicBezTo>
                    <a:pt x="1560" y="6264"/>
                    <a:pt x="1239" y="6716"/>
                    <a:pt x="1167" y="7252"/>
                  </a:cubicBezTo>
                  <a:cubicBezTo>
                    <a:pt x="513" y="7335"/>
                    <a:pt x="1" y="7895"/>
                    <a:pt x="1" y="8561"/>
                  </a:cubicBezTo>
                  <a:lnTo>
                    <a:pt x="1" y="10931"/>
                  </a:lnTo>
                  <a:cubicBezTo>
                    <a:pt x="1" y="11026"/>
                    <a:pt x="72" y="11097"/>
                    <a:pt x="167" y="11097"/>
                  </a:cubicBezTo>
                  <a:cubicBezTo>
                    <a:pt x="251" y="11097"/>
                    <a:pt x="334" y="11026"/>
                    <a:pt x="334" y="10931"/>
                  </a:cubicBezTo>
                  <a:lnTo>
                    <a:pt x="334" y="8561"/>
                  </a:lnTo>
                  <a:cubicBezTo>
                    <a:pt x="334" y="8014"/>
                    <a:pt x="775" y="7573"/>
                    <a:pt x="1322" y="7573"/>
                  </a:cubicBezTo>
                  <a:cubicBezTo>
                    <a:pt x="1417" y="7573"/>
                    <a:pt x="1489" y="7490"/>
                    <a:pt x="1489" y="7418"/>
                  </a:cubicBezTo>
                  <a:cubicBezTo>
                    <a:pt x="1525" y="6942"/>
                    <a:pt x="1787" y="6525"/>
                    <a:pt x="2203" y="6347"/>
                  </a:cubicBezTo>
                  <a:cubicBezTo>
                    <a:pt x="2275" y="6311"/>
                    <a:pt x="2370" y="6287"/>
                    <a:pt x="2441" y="6252"/>
                  </a:cubicBezTo>
                  <a:cubicBezTo>
                    <a:pt x="2656" y="6192"/>
                    <a:pt x="2811" y="6037"/>
                    <a:pt x="2894" y="5823"/>
                  </a:cubicBezTo>
                  <a:cubicBezTo>
                    <a:pt x="2918" y="5740"/>
                    <a:pt x="2930" y="5621"/>
                    <a:pt x="2918" y="5513"/>
                  </a:cubicBezTo>
                  <a:cubicBezTo>
                    <a:pt x="3030" y="5443"/>
                    <a:pt x="3291" y="5320"/>
                    <a:pt x="3612" y="5320"/>
                  </a:cubicBezTo>
                  <a:cubicBezTo>
                    <a:pt x="3837" y="5320"/>
                    <a:pt x="4092" y="5380"/>
                    <a:pt x="4346" y="5561"/>
                  </a:cubicBezTo>
                  <a:cubicBezTo>
                    <a:pt x="4596" y="5732"/>
                    <a:pt x="4893" y="5799"/>
                    <a:pt x="5206" y="5799"/>
                  </a:cubicBezTo>
                  <a:cubicBezTo>
                    <a:pt x="5699" y="5799"/>
                    <a:pt x="6231" y="5632"/>
                    <a:pt x="6668" y="5442"/>
                  </a:cubicBezTo>
                  <a:lnTo>
                    <a:pt x="6668" y="5442"/>
                  </a:lnTo>
                  <a:cubicBezTo>
                    <a:pt x="6561" y="6049"/>
                    <a:pt x="6323" y="6645"/>
                    <a:pt x="5966" y="7168"/>
                  </a:cubicBezTo>
                  <a:cubicBezTo>
                    <a:pt x="5299" y="8145"/>
                    <a:pt x="4406" y="8680"/>
                    <a:pt x="3251" y="8823"/>
                  </a:cubicBezTo>
                  <a:cubicBezTo>
                    <a:pt x="3184" y="8831"/>
                    <a:pt x="3118" y="8834"/>
                    <a:pt x="3053" y="8834"/>
                  </a:cubicBezTo>
                  <a:cubicBezTo>
                    <a:pt x="2468" y="8834"/>
                    <a:pt x="1959" y="8555"/>
                    <a:pt x="1691" y="8180"/>
                  </a:cubicBezTo>
                  <a:cubicBezTo>
                    <a:pt x="1668" y="8133"/>
                    <a:pt x="1608" y="8109"/>
                    <a:pt x="1548" y="8109"/>
                  </a:cubicBezTo>
                  <a:lnTo>
                    <a:pt x="1322" y="8109"/>
                  </a:lnTo>
                  <a:cubicBezTo>
                    <a:pt x="1072" y="8109"/>
                    <a:pt x="870" y="8311"/>
                    <a:pt x="870" y="8561"/>
                  </a:cubicBezTo>
                  <a:lnTo>
                    <a:pt x="870" y="10931"/>
                  </a:lnTo>
                  <a:cubicBezTo>
                    <a:pt x="870" y="11026"/>
                    <a:pt x="941" y="11097"/>
                    <a:pt x="1025" y="11097"/>
                  </a:cubicBezTo>
                  <a:cubicBezTo>
                    <a:pt x="1120" y="11097"/>
                    <a:pt x="1191" y="11026"/>
                    <a:pt x="1191" y="10931"/>
                  </a:cubicBezTo>
                  <a:lnTo>
                    <a:pt x="1191" y="8561"/>
                  </a:lnTo>
                  <a:cubicBezTo>
                    <a:pt x="1191" y="8490"/>
                    <a:pt x="1251" y="8430"/>
                    <a:pt x="1322" y="8430"/>
                  </a:cubicBezTo>
                  <a:lnTo>
                    <a:pt x="1477" y="8430"/>
                  </a:lnTo>
                  <a:cubicBezTo>
                    <a:pt x="1814" y="8852"/>
                    <a:pt x="2374" y="9161"/>
                    <a:pt x="3018" y="9161"/>
                  </a:cubicBezTo>
                  <a:cubicBezTo>
                    <a:pt x="3103" y="9161"/>
                    <a:pt x="3188" y="9156"/>
                    <a:pt x="3275" y="9145"/>
                  </a:cubicBezTo>
                  <a:cubicBezTo>
                    <a:pt x="7144" y="8716"/>
                    <a:pt x="8168" y="3763"/>
                    <a:pt x="5847" y="1834"/>
                  </a:cubicBezTo>
                  <a:cubicBezTo>
                    <a:pt x="5818" y="1810"/>
                    <a:pt x="5783" y="1800"/>
                    <a:pt x="5750" y="1800"/>
                  </a:cubicBezTo>
                  <a:cubicBezTo>
                    <a:pt x="5700" y="1800"/>
                    <a:pt x="5654" y="1823"/>
                    <a:pt x="5632" y="1858"/>
                  </a:cubicBezTo>
                  <a:cubicBezTo>
                    <a:pt x="5573" y="1930"/>
                    <a:pt x="5585" y="2037"/>
                    <a:pt x="5644" y="2073"/>
                  </a:cubicBezTo>
                  <a:cubicBezTo>
                    <a:pt x="6501" y="2787"/>
                    <a:pt x="6835" y="3966"/>
                    <a:pt x="6740" y="5073"/>
                  </a:cubicBezTo>
                  <a:cubicBezTo>
                    <a:pt x="6517" y="5175"/>
                    <a:pt x="5841" y="5487"/>
                    <a:pt x="5230" y="5487"/>
                  </a:cubicBezTo>
                  <a:cubicBezTo>
                    <a:pt x="4990" y="5487"/>
                    <a:pt x="4761" y="5439"/>
                    <a:pt x="4573" y="5311"/>
                  </a:cubicBezTo>
                  <a:cubicBezTo>
                    <a:pt x="4275" y="5113"/>
                    <a:pt x="3955" y="5013"/>
                    <a:pt x="3632" y="5013"/>
                  </a:cubicBezTo>
                  <a:cubicBezTo>
                    <a:pt x="3373" y="5013"/>
                    <a:pt x="3112" y="5077"/>
                    <a:pt x="2858" y="5204"/>
                  </a:cubicBezTo>
                  <a:cubicBezTo>
                    <a:pt x="2811" y="5109"/>
                    <a:pt x="2751" y="5037"/>
                    <a:pt x="2680" y="4978"/>
                  </a:cubicBezTo>
                  <a:cubicBezTo>
                    <a:pt x="2239" y="4632"/>
                    <a:pt x="1941" y="3847"/>
                    <a:pt x="2191" y="3013"/>
                  </a:cubicBezTo>
                  <a:cubicBezTo>
                    <a:pt x="2470" y="2062"/>
                    <a:pt x="3289" y="1530"/>
                    <a:pt x="4171" y="1530"/>
                  </a:cubicBezTo>
                  <a:cubicBezTo>
                    <a:pt x="4459" y="1530"/>
                    <a:pt x="4753" y="1586"/>
                    <a:pt x="5037" y="1703"/>
                  </a:cubicBezTo>
                  <a:cubicBezTo>
                    <a:pt x="5059" y="1713"/>
                    <a:pt x="5081" y="1717"/>
                    <a:pt x="5103" y="1717"/>
                  </a:cubicBezTo>
                  <a:cubicBezTo>
                    <a:pt x="5165" y="1717"/>
                    <a:pt x="5222" y="1682"/>
                    <a:pt x="5239" y="1620"/>
                  </a:cubicBezTo>
                  <a:cubicBezTo>
                    <a:pt x="5275" y="1525"/>
                    <a:pt x="5239" y="1430"/>
                    <a:pt x="5156" y="1406"/>
                  </a:cubicBezTo>
                  <a:cubicBezTo>
                    <a:pt x="4841" y="1276"/>
                    <a:pt x="4506" y="1210"/>
                    <a:pt x="4171" y="1210"/>
                  </a:cubicBezTo>
                  <a:cubicBezTo>
                    <a:pt x="3432" y="1210"/>
                    <a:pt x="2699" y="1535"/>
                    <a:pt x="2215" y="2215"/>
                  </a:cubicBezTo>
                  <a:cubicBezTo>
                    <a:pt x="2215" y="2215"/>
                    <a:pt x="2120" y="2192"/>
                    <a:pt x="2084" y="2180"/>
                  </a:cubicBezTo>
                  <a:cubicBezTo>
                    <a:pt x="1727" y="2108"/>
                    <a:pt x="1489" y="1787"/>
                    <a:pt x="1489" y="1430"/>
                  </a:cubicBezTo>
                  <a:lnTo>
                    <a:pt x="1489" y="168"/>
                  </a:lnTo>
                  <a:cubicBezTo>
                    <a:pt x="1489" y="84"/>
                    <a:pt x="1417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73"/>
            <p:cNvSpPr/>
            <p:nvPr/>
          </p:nvSpPr>
          <p:spPr>
            <a:xfrm>
              <a:off x="6370085" y="4004652"/>
              <a:ext cx="13284" cy="13284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83" y="0"/>
                    <a:pt x="0" y="95"/>
                    <a:pt x="0" y="214"/>
                  </a:cubicBezTo>
                  <a:cubicBezTo>
                    <a:pt x="0" y="334"/>
                    <a:pt x="83" y="417"/>
                    <a:pt x="202" y="417"/>
                  </a:cubicBezTo>
                  <a:cubicBezTo>
                    <a:pt x="322" y="417"/>
                    <a:pt x="417" y="334"/>
                    <a:pt x="417" y="214"/>
                  </a:cubicBezTo>
                  <a:cubicBezTo>
                    <a:pt x="417" y="95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73"/>
            <p:cNvSpPr/>
            <p:nvPr/>
          </p:nvSpPr>
          <p:spPr>
            <a:xfrm>
              <a:off x="6423156" y="4017904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cubicBezTo>
                    <a:pt x="1" y="334"/>
                    <a:pt x="84" y="418"/>
                    <a:pt x="203" y="418"/>
                  </a:cubicBezTo>
                  <a:cubicBezTo>
                    <a:pt x="322" y="418"/>
                    <a:pt x="418" y="334"/>
                    <a:pt x="418" y="215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73"/>
            <p:cNvSpPr/>
            <p:nvPr/>
          </p:nvSpPr>
          <p:spPr>
            <a:xfrm>
              <a:off x="6364766" y="4050906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4" name="Google Shape;9524;p73"/>
          <p:cNvSpPr/>
          <p:nvPr/>
        </p:nvSpPr>
        <p:spPr>
          <a:xfrm>
            <a:off x="7972870" y="3808967"/>
            <a:ext cx="348749" cy="353877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5" name="Google Shape;9525;p73"/>
          <p:cNvGrpSpPr/>
          <p:nvPr/>
        </p:nvGrpSpPr>
        <p:grpSpPr>
          <a:xfrm>
            <a:off x="7184363" y="3809604"/>
            <a:ext cx="202184" cy="352762"/>
            <a:chOff x="7184363" y="3809604"/>
            <a:chExt cx="202184" cy="352762"/>
          </a:xfrm>
        </p:grpSpPr>
        <p:sp>
          <p:nvSpPr>
            <p:cNvPr id="9526" name="Google Shape;9526;p73"/>
            <p:cNvSpPr/>
            <p:nvPr/>
          </p:nvSpPr>
          <p:spPr>
            <a:xfrm>
              <a:off x="7273111" y="3823716"/>
              <a:ext cx="23541" cy="23573"/>
            </a:xfrm>
            <a:custGeom>
              <a:avLst/>
              <a:gdLst/>
              <a:ahLst/>
              <a:cxnLst/>
              <a:rect l="l" t="t" r="r" b="b"/>
              <a:pathLst>
                <a:path w="739" h="740" extrusionOk="0">
                  <a:moveTo>
                    <a:pt x="370" y="1"/>
                  </a:moveTo>
                  <a:cubicBezTo>
                    <a:pt x="287" y="1"/>
                    <a:pt x="203" y="72"/>
                    <a:pt x="203" y="168"/>
                  </a:cubicBezTo>
                  <a:lnTo>
                    <a:pt x="203" y="203"/>
                  </a:lnTo>
                  <a:lnTo>
                    <a:pt x="168" y="203"/>
                  </a:lnTo>
                  <a:cubicBezTo>
                    <a:pt x="72" y="203"/>
                    <a:pt x="1" y="287"/>
                    <a:pt x="1" y="370"/>
                  </a:cubicBezTo>
                  <a:cubicBezTo>
                    <a:pt x="1" y="465"/>
                    <a:pt x="72" y="537"/>
                    <a:pt x="168" y="537"/>
                  </a:cubicBezTo>
                  <a:lnTo>
                    <a:pt x="203" y="537"/>
                  </a:lnTo>
                  <a:lnTo>
                    <a:pt x="203" y="584"/>
                  </a:lnTo>
                  <a:cubicBezTo>
                    <a:pt x="203" y="668"/>
                    <a:pt x="287" y="739"/>
                    <a:pt x="370" y="739"/>
                  </a:cubicBezTo>
                  <a:cubicBezTo>
                    <a:pt x="453" y="739"/>
                    <a:pt x="537" y="668"/>
                    <a:pt x="537" y="584"/>
                  </a:cubicBezTo>
                  <a:lnTo>
                    <a:pt x="537" y="537"/>
                  </a:lnTo>
                  <a:lnTo>
                    <a:pt x="572" y="537"/>
                  </a:lnTo>
                  <a:cubicBezTo>
                    <a:pt x="668" y="537"/>
                    <a:pt x="739" y="465"/>
                    <a:pt x="739" y="370"/>
                  </a:cubicBezTo>
                  <a:cubicBezTo>
                    <a:pt x="739" y="287"/>
                    <a:pt x="668" y="203"/>
                    <a:pt x="572" y="203"/>
                  </a:cubicBezTo>
                  <a:lnTo>
                    <a:pt x="537" y="203"/>
                  </a:lnTo>
                  <a:lnTo>
                    <a:pt x="537" y="168"/>
                  </a:lnTo>
                  <a:cubicBezTo>
                    <a:pt x="537" y="72"/>
                    <a:pt x="453" y="1"/>
                    <a:pt x="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73"/>
            <p:cNvSpPr/>
            <p:nvPr/>
          </p:nvSpPr>
          <p:spPr>
            <a:xfrm>
              <a:off x="7184363" y="3809604"/>
              <a:ext cx="202184" cy="352762"/>
            </a:xfrm>
            <a:custGeom>
              <a:avLst/>
              <a:gdLst/>
              <a:ahLst/>
              <a:cxnLst/>
              <a:rect l="l" t="t" r="r" b="b"/>
              <a:pathLst>
                <a:path w="6347" h="11074" extrusionOk="0">
                  <a:moveTo>
                    <a:pt x="3159" y="310"/>
                  </a:moveTo>
                  <a:cubicBezTo>
                    <a:pt x="3623" y="310"/>
                    <a:pt x="4091" y="390"/>
                    <a:pt x="4561" y="551"/>
                  </a:cubicBezTo>
                  <a:lnTo>
                    <a:pt x="4347" y="1087"/>
                  </a:lnTo>
                  <a:lnTo>
                    <a:pt x="4168" y="1563"/>
                  </a:lnTo>
                  <a:cubicBezTo>
                    <a:pt x="3841" y="1450"/>
                    <a:pt x="3510" y="1393"/>
                    <a:pt x="3175" y="1393"/>
                  </a:cubicBezTo>
                  <a:cubicBezTo>
                    <a:pt x="2840" y="1393"/>
                    <a:pt x="2501" y="1450"/>
                    <a:pt x="2156" y="1563"/>
                  </a:cubicBezTo>
                  <a:lnTo>
                    <a:pt x="1775" y="551"/>
                  </a:lnTo>
                  <a:cubicBezTo>
                    <a:pt x="2233" y="390"/>
                    <a:pt x="2695" y="310"/>
                    <a:pt x="3159" y="310"/>
                  </a:cubicBezTo>
                  <a:close/>
                  <a:moveTo>
                    <a:pt x="4549" y="1408"/>
                  </a:moveTo>
                  <a:cubicBezTo>
                    <a:pt x="5025" y="1754"/>
                    <a:pt x="5299" y="2301"/>
                    <a:pt x="5299" y="2885"/>
                  </a:cubicBezTo>
                  <a:cubicBezTo>
                    <a:pt x="5299" y="3289"/>
                    <a:pt x="5287" y="4075"/>
                    <a:pt x="5240" y="4421"/>
                  </a:cubicBezTo>
                  <a:cubicBezTo>
                    <a:pt x="5192" y="4849"/>
                    <a:pt x="4835" y="5171"/>
                    <a:pt x="4406" y="5171"/>
                  </a:cubicBezTo>
                  <a:lnTo>
                    <a:pt x="4001" y="5171"/>
                  </a:lnTo>
                  <a:cubicBezTo>
                    <a:pt x="4430" y="4897"/>
                    <a:pt x="4716" y="4397"/>
                    <a:pt x="4716" y="3849"/>
                  </a:cubicBezTo>
                  <a:lnTo>
                    <a:pt x="4716" y="2611"/>
                  </a:lnTo>
                  <a:cubicBezTo>
                    <a:pt x="4716" y="2599"/>
                    <a:pt x="4692" y="2551"/>
                    <a:pt x="4692" y="2527"/>
                  </a:cubicBezTo>
                  <a:lnTo>
                    <a:pt x="4632" y="2468"/>
                  </a:lnTo>
                  <a:cubicBezTo>
                    <a:pt x="4168" y="2277"/>
                    <a:pt x="3799" y="1896"/>
                    <a:pt x="3799" y="1885"/>
                  </a:cubicBezTo>
                  <a:cubicBezTo>
                    <a:pt x="3767" y="1853"/>
                    <a:pt x="3726" y="1838"/>
                    <a:pt x="3685" y="1838"/>
                  </a:cubicBezTo>
                  <a:cubicBezTo>
                    <a:pt x="3649" y="1838"/>
                    <a:pt x="3613" y="1850"/>
                    <a:pt x="3585" y="1873"/>
                  </a:cubicBezTo>
                  <a:cubicBezTo>
                    <a:pt x="3585" y="1873"/>
                    <a:pt x="2823" y="2432"/>
                    <a:pt x="1727" y="2456"/>
                  </a:cubicBezTo>
                  <a:cubicBezTo>
                    <a:pt x="1715" y="2456"/>
                    <a:pt x="1680" y="2468"/>
                    <a:pt x="1668" y="2480"/>
                  </a:cubicBezTo>
                  <a:cubicBezTo>
                    <a:pt x="1656" y="2492"/>
                    <a:pt x="1620" y="2492"/>
                    <a:pt x="1608" y="2516"/>
                  </a:cubicBezTo>
                  <a:cubicBezTo>
                    <a:pt x="1596" y="2527"/>
                    <a:pt x="1596" y="2551"/>
                    <a:pt x="1572" y="2575"/>
                  </a:cubicBezTo>
                  <a:cubicBezTo>
                    <a:pt x="1560" y="2587"/>
                    <a:pt x="1549" y="2599"/>
                    <a:pt x="1549" y="2635"/>
                  </a:cubicBezTo>
                  <a:lnTo>
                    <a:pt x="1549" y="3087"/>
                  </a:lnTo>
                  <a:cubicBezTo>
                    <a:pt x="1549" y="3182"/>
                    <a:pt x="1620" y="3254"/>
                    <a:pt x="1715" y="3254"/>
                  </a:cubicBezTo>
                  <a:cubicBezTo>
                    <a:pt x="1799" y="3254"/>
                    <a:pt x="1870" y="3182"/>
                    <a:pt x="1870" y="3087"/>
                  </a:cubicBezTo>
                  <a:lnTo>
                    <a:pt x="1870" y="2778"/>
                  </a:lnTo>
                  <a:cubicBezTo>
                    <a:pt x="2751" y="2730"/>
                    <a:pt x="3406" y="2397"/>
                    <a:pt x="3644" y="2230"/>
                  </a:cubicBezTo>
                  <a:cubicBezTo>
                    <a:pt x="3775" y="2349"/>
                    <a:pt x="4061" y="2575"/>
                    <a:pt x="4394" y="2730"/>
                  </a:cubicBezTo>
                  <a:lnTo>
                    <a:pt x="4394" y="3861"/>
                  </a:lnTo>
                  <a:cubicBezTo>
                    <a:pt x="4394" y="4563"/>
                    <a:pt x="3823" y="5135"/>
                    <a:pt x="3120" y="5135"/>
                  </a:cubicBezTo>
                  <a:cubicBezTo>
                    <a:pt x="2430" y="5135"/>
                    <a:pt x="1858" y="4563"/>
                    <a:pt x="1858" y="3861"/>
                  </a:cubicBezTo>
                  <a:cubicBezTo>
                    <a:pt x="1858" y="3778"/>
                    <a:pt x="1787" y="3706"/>
                    <a:pt x="1691" y="3706"/>
                  </a:cubicBezTo>
                  <a:cubicBezTo>
                    <a:pt x="1608" y="3706"/>
                    <a:pt x="1537" y="3778"/>
                    <a:pt x="1537" y="3861"/>
                  </a:cubicBezTo>
                  <a:cubicBezTo>
                    <a:pt x="1537" y="4421"/>
                    <a:pt x="1811" y="4909"/>
                    <a:pt x="2251" y="5194"/>
                  </a:cubicBezTo>
                  <a:lnTo>
                    <a:pt x="1846" y="5194"/>
                  </a:lnTo>
                  <a:cubicBezTo>
                    <a:pt x="1441" y="5171"/>
                    <a:pt x="1084" y="4849"/>
                    <a:pt x="1049" y="4421"/>
                  </a:cubicBezTo>
                  <a:cubicBezTo>
                    <a:pt x="1013" y="4063"/>
                    <a:pt x="989" y="3289"/>
                    <a:pt x="989" y="2885"/>
                  </a:cubicBezTo>
                  <a:cubicBezTo>
                    <a:pt x="989" y="2289"/>
                    <a:pt x="1263" y="1754"/>
                    <a:pt x="1727" y="1408"/>
                  </a:cubicBezTo>
                  <a:cubicBezTo>
                    <a:pt x="1906" y="1825"/>
                    <a:pt x="1858" y="1885"/>
                    <a:pt x="2001" y="1932"/>
                  </a:cubicBezTo>
                  <a:cubicBezTo>
                    <a:pt x="2013" y="1932"/>
                    <a:pt x="2025" y="1944"/>
                    <a:pt x="2037" y="1944"/>
                  </a:cubicBezTo>
                  <a:cubicBezTo>
                    <a:pt x="2049" y="1944"/>
                    <a:pt x="2084" y="1944"/>
                    <a:pt x="2096" y="1932"/>
                  </a:cubicBezTo>
                  <a:cubicBezTo>
                    <a:pt x="2453" y="1795"/>
                    <a:pt x="2802" y="1727"/>
                    <a:pt x="3147" y="1727"/>
                  </a:cubicBezTo>
                  <a:cubicBezTo>
                    <a:pt x="3492" y="1727"/>
                    <a:pt x="3835" y="1795"/>
                    <a:pt x="4180" y="1932"/>
                  </a:cubicBezTo>
                  <a:cubicBezTo>
                    <a:pt x="4204" y="1938"/>
                    <a:pt x="4227" y="1941"/>
                    <a:pt x="4248" y="1941"/>
                  </a:cubicBezTo>
                  <a:cubicBezTo>
                    <a:pt x="4269" y="1941"/>
                    <a:pt x="4287" y="1938"/>
                    <a:pt x="4299" y="1932"/>
                  </a:cubicBezTo>
                  <a:cubicBezTo>
                    <a:pt x="4347" y="1920"/>
                    <a:pt x="4382" y="1885"/>
                    <a:pt x="4394" y="1837"/>
                  </a:cubicBezTo>
                  <a:lnTo>
                    <a:pt x="4549" y="1408"/>
                  </a:lnTo>
                  <a:close/>
                  <a:moveTo>
                    <a:pt x="3573" y="5445"/>
                  </a:moveTo>
                  <a:lnTo>
                    <a:pt x="3573" y="6028"/>
                  </a:lnTo>
                  <a:cubicBezTo>
                    <a:pt x="3573" y="6111"/>
                    <a:pt x="3644" y="6183"/>
                    <a:pt x="3739" y="6183"/>
                  </a:cubicBezTo>
                  <a:lnTo>
                    <a:pt x="3954" y="6183"/>
                  </a:lnTo>
                  <a:lnTo>
                    <a:pt x="3156" y="7576"/>
                  </a:lnTo>
                  <a:lnTo>
                    <a:pt x="2346" y="6183"/>
                  </a:lnTo>
                  <a:lnTo>
                    <a:pt x="2573" y="6183"/>
                  </a:lnTo>
                  <a:cubicBezTo>
                    <a:pt x="2668" y="6183"/>
                    <a:pt x="2739" y="6111"/>
                    <a:pt x="2739" y="6028"/>
                  </a:cubicBezTo>
                  <a:lnTo>
                    <a:pt x="2739" y="5445"/>
                  </a:lnTo>
                  <a:cubicBezTo>
                    <a:pt x="2876" y="5480"/>
                    <a:pt x="3019" y="5498"/>
                    <a:pt x="3160" y="5498"/>
                  </a:cubicBezTo>
                  <a:cubicBezTo>
                    <a:pt x="3302" y="5498"/>
                    <a:pt x="3442" y="5480"/>
                    <a:pt x="3573" y="5445"/>
                  </a:cubicBezTo>
                  <a:close/>
                  <a:moveTo>
                    <a:pt x="3180" y="0"/>
                  </a:moveTo>
                  <a:cubicBezTo>
                    <a:pt x="2626" y="0"/>
                    <a:pt x="2072" y="105"/>
                    <a:pt x="1525" y="313"/>
                  </a:cubicBezTo>
                  <a:cubicBezTo>
                    <a:pt x="1477" y="325"/>
                    <a:pt x="1441" y="349"/>
                    <a:pt x="1430" y="396"/>
                  </a:cubicBezTo>
                  <a:cubicBezTo>
                    <a:pt x="1418" y="444"/>
                    <a:pt x="1418" y="492"/>
                    <a:pt x="1430" y="515"/>
                  </a:cubicBezTo>
                  <a:lnTo>
                    <a:pt x="1656" y="1099"/>
                  </a:lnTo>
                  <a:cubicBezTo>
                    <a:pt x="1060" y="1504"/>
                    <a:pt x="703" y="2158"/>
                    <a:pt x="703" y="2861"/>
                  </a:cubicBezTo>
                  <a:cubicBezTo>
                    <a:pt x="703" y="3218"/>
                    <a:pt x="715" y="4051"/>
                    <a:pt x="763" y="4444"/>
                  </a:cubicBezTo>
                  <a:cubicBezTo>
                    <a:pt x="822" y="5040"/>
                    <a:pt x="1322" y="5504"/>
                    <a:pt x="1918" y="5504"/>
                  </a:cubicBezTo>
                  <a:lnTo>
                    <a:pt x="2453" y="5504"/>
                  </a:lnTo>
                  <a:lnTo>
                    <a:pt x="2453" y="5861"/>
                  </a:lnTo>
                  <a:cubicBezTo>
                    <a:pt x="1549" y="5873"/>
                    <a:pt x="775" y="6480"/>
                    <a:pt x="572" y="7361"/>
                  </a:cubicBezTo>
                  <a:lnTo>
                    <a:pt x="108" y="9255"/>
                  </a:lnTo>
                  <a:cubicBezTo>
                    <a:pt x="1" y="9671"/>
                    <a:pt x="191" y="10100"/>
                    <a:pt x="572" y="10314"/>
                  </a:cubicBezTo>
                  <a:cubicBezTo>
                    <a:pt x="1441" y="10820"/>
                    <a:pt x="2320" y="11073"/>
                    <a:pt x="3199" y="11073"/>
                  </a:cubicBezTo>
                  <a:cubicBezTo>
                    <a:pt x="4079" y="11073"/>
                    <a:pt x="4960" y="10820"/>
                    <a:pt x="5835" y="10314"/>
                  </a:cubicBezTo>
                  <a:cubicBezTo>
                    <a:pt x="6168" y="10100"/>
                    <a:pt x="6347" y="9659"/>
                    <a:pt x="6240" y="9255"/>
                  </a:cubicBezTo>
                  <a:lnTo>
                    <a:pt x="6061" y="8504"/>
                  </a:lnTo>
                  <a:cubicBezTo>
                    <a:pt x="6050" y="8430"/>
                    <a:pt x="5972" y="8384"/>
                    <a:pt x="5896" y="8384"/>
                  </a:cubicBezTo>
                  <a:cubicBezTo>
                    <a:pt x="5888" y="8384"/>
                    <a:pt x="5879" y="8384"/>
                    <a:pt x="5871" y="8385"/>
                  </a:cubicBezTo>
                  <a:cubicBezTo>
                    <a:pt x="5775" y="8409"/>
                    <a:pt x="5728" y="8493"/>
                    <a:pt x="5751" y="8588"/>
                  </a:cubicBezTo>
                  <a:lnTo>
                    <a:pt x="5930" y="9326"/>
                  </a:lnTo>
                  <a:cubicBezTo>
                    <a:pt x="5990" y="9600"/>
                    <a:pt x="5871" y="9897"/>
                    <a:pt x="5632" y="10028"/>
                  </a:cubicBezTo>
                  <a:cubicBezTo>
                    <a:pt x="4799" y="10505"/>
                    <a:pt x="3980" y="10743"/>
                    <a:pt x="3162" y="10743"/>
                  </a:cubicBezTo>
                  <a:cubicBezTo>
                    <a:pt x="2343" y="10743"/>
                    <a:pt x="1525" y="10505"/>
                    <a:pt x="691" y="10028"/>
                  </a:cubicBezTo>
                  <a:cubicBezTo>
                    <a:pt x="453" y="9897"/>
                    <a:pt x="310" y="9600"/>
                    <a:pt x="394" y="9326"/>
                  </a:cubicBezTo>
                  <a:lnTo>
                    <a:pt x="846" y="7433"/>
                  </a:lnTo>
                  <a:cubicBezTo>
                    <a:pt x="1001" y="6838"/>
                    <a:pt x="1441" y="6397"/>
                    <a:pt x="2025" y="6242"/>
                  </a:cubicBezTo>
                  <a:lnTo>
                    <a:pt x="3025" y="7992"/>
                  </a:lnTo>
                  <a:cubicBezTo>
                    <a:pt x="3055" y="8040"/>
                    <a:pt x="3111" y="8064"/>
                    <a:pt x="3168" y="8064"/>
                  </a:cubicBezTo>
                  <a:cubicBezTo>
                    <a:pt x="3224" y="8064"/>
                    <a:pt x="3281" y="8040"/>
                    <a:pt x="3311" y="7992"/>
                  </a:cubicBezTo>
                  <a:lnTo>
                    <a:pt x="4299" y="6242"/>
                  </a:lnTo>
                  <a:cubicBezTo>
                    <a:pt x="4870" y="6397"/>
                    <a:pt x="5335" y="6838"/>
                    <a:pt x="5478" y="7433"/>
                  </a:cubicBezTo>
                  <a:lnTo>
                    <a:pt x="5573" y="7826"/>
                  </a:lnTo>
                  <a:cubicBezTo>
                    <a:pt x="5584" y="7901"/>
                    <a:pt x="5652" y="7947"/>
                    <a:pt x="5735" y="7947"/>
                  </a:cubicBezTo>
                  <a:cubicBezTo>
                    <a:pt x="5744" y="7947"/>
                    <a:pt x="5754" y="7946"/>
                    <a:pt x="5763" y="7945"/>
                  </a:cubicBezTo>
                  <a:cubicBezTo>
                    <a:pt x="5847" y="7921"/>
                    <a:pt x="5894" y="7838"/>
                    <a:pt x="5882" y="7754"/>
                  </a:cubicBezTo>
                  <a:lnTo>
                    <a:pt x="5787" y="7361"/>
                  </a:lnTo>
                  <a:cubicBezTo>
                    <a:pt x="5585" y="6480"/>
                    <a:pt x="4811" y="5873"/>
                    <a:pt x="3906" y="5861"/>
                  </a:cubicBezTo>
                  <a:lnTo>
                    <a:pt x="3906" y="5504"/>
                  </a:lnTo>
                  <a:lnTo>
                    <a:pt x="4442" y="5504"/>
                  </a:lnTo>
                  <a:cubicBezTo>
                    <a:pt x="5037" y="5504"/>
                    <a:pt x="5537" y="5052"/>
                    <a:pt x="5597" y="4444"/>
                  </a:cubicBezTo>
                  <a:cubicBezTo>
                    <a:pt x="5644" y="4051"/>
                    <a:pt x="5656" y="3218"/>
                    <a:pt x="5656" y="2861"/>
                  </a:cubicBezTo>
                  <a:cubicBezTo>
                    <a:pt x="5656" y="2135"/>
                    <a:pt x="5287" y="1492"/>
                    <a:pt x="4704" y="1099"/>
                  </a:cubicBezTo>
                  <a:lnTo>
                    <a:pt x="4930" y="515"/>
                  </a:lnTo>
                  <a:cubicBezTo>
                    <a:pt x="4954" y="432"/>
                    <a:pt x="4918" y="337"/>
                    <a:pt x="4835" y="313"/>
                  </a:cubicBezTo>
                  <a:cubicBezTo>
                    <a:pt x="4287" y="105"/>
                    <a:pt x="3733" y="0"/>
                    <a:pt x="3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8" name="Google Shape;9528;p73"/>
          <p:cNvGrpSpPr/>
          <p:nvPr/>
        </p:nvGrpSpPr>
        <p:grpSpPr>
          <a:xfrm>
            <a:off x="7571624" y="3808935"/>
            <a:ext cx="292047" cy="352762"/>
            <a:chOff x="7571624" y="3808935"/>
            <a:chExt cx="292047" cy="352762"/>
          </a:xfrm>
        </p:grpSpPr>
        <p:sp>
          <p:nvSpPr>
            <p:cNvPr id="9529" name="Google Shape;9529;p73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73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73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73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73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73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5" name="Google Shape;9535;p73"/>
          <p:cNvGrpSpPr/>
          <p:nvPr/>
        </p:nvGrpSpPr>
        <p:grpSpPr>
          <a:xfrm>
            <a:off x="2174559" y="3356116"/>
            <a:ext cx="364135" cy="359930"/>
            <a:chOff x="2174559" y="3356116"/>
            <a:chExt cx="364135" cy="359930"/>
          </a:xfrm>
        </p:grpSpPr>
        <p:sp>
          <p:nvSpPr>
            <p:cNvPr id="9536" name="Google Shape;9536;p73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73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8" name="Google Shape;9538;p73"/>
          <p:cNvGrpSpPr/>
          <p:nvPr/>
        </p:nvGrpSpPr>
        <p:grpSpPr>
          <a:xfrm>
            <a:off x="1731934" y="3355639"/>
            <a:ext cx="368371" cy="361554"/>
            <a:chOff x="1731934" y="3355639"/>
            <a:chExt cx="368371" cy="361554"/>
          </a:xfrm>
        </p:grpSpPr>
        <p:sp>
          <p:nvSpPr>
            <p:cNvPr id="9539" name="Google Shape;9539;p73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73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1" name="Google Shape;9541;p73"/>
          <p:cNvGrpSpPr/>
          <p:nvPr/>
        </p:nvGrpSpPr>
        <p:grpSpPr>
          <a:xfrm>
            <a:off x="3990517" y="3354173"/>
            <a:ext cx="279559" cy="363402"/>
            <a:chOff x="3990517" y="3354173"/>
            <a:chExt cx="279559" cy="363402"/>
          </a:xfrm>
        </p:grpSpPr>
        <p:sp>
          <p:nvSpPr>
            <p:cNvPr id="9542" name="Google Shape;9542;p73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73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73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5" name="Google Shape;9545;p73"/>
          <p:cNvGrpSpPr/>
          <p:nvPr/>
        </p:nvGrpSpPr>
        <p:grpSpPr>
          <a:xfrm>
            <a:off x="3497847" y="3417374"/>
            <a:ext cx="379680" cy="237606"/>
            <a:chOff x="3497847" y="3417374"/>
            <a:chExt cx="379680" cy="237606"/>
          </a:xfrm>
        </p:grpSpPr>
        <p:sp>
          <p:nvSpPr>
            <p:cNvPr id="9546" name="Google Shape;9546;p73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73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73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73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0" name="Google Shape;9550;p73"/>
          <p:cNvGrpSpPr/>
          <p:nvPr/>
        </p:nvGrpSpPr>
        <p:grpSpPr>
          <a:xfrm>
            <a:off x="2612597" y="3367075"/>
            <a:ext cx="376271" cy="337982"/>
            <a:chOff x="2612597" y="3367075"/>
            <a:chExt cx="376271" cy="337982"/>
          </a:xfrm>
        </p:grpSpPr>
        <p:sp>
          <p:nvSpPr>
            <p:cNvPr id="9551" name="Google Shape;9551;p73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73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3" name="Google Shape;9553;p73"/>
          <p:cNvGrpSpPr/>
          <p:nvPr/>
        </p:nvGrpSpPr>
        <p:grpSpPr>
          <a:xfrm>
            <a:off x="3071914" y="3364431"/>
            <a:ext cx="343652" cy="342505"/>
            <a:chOff x="3071914" y="3364431"/>
            <a:chExt cx="343652" cy="342505"/>
          </a:xfrm>
        </p:grpSpPr>
        <p:sp>
          <p:nvSpPr>
            <p:cNvPr id="9554" name="Google Shape;9554;p73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3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3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3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3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73"/>
          <p:cNvGrpSpPr/>
          <p:nvPr/>
        </p:nvGrpSpPr>
        <p:grpSpPr>
          <a:xfrm>
            <a:off x="897141" y="3359875"/>
            <a:ext cx="257962" cy="352762"/>
            <a:chOff x="897141" y="3359875"/>
            <a:chExt cx="257962" cy="352762"/>
          </a:xfrm>
        </p:grpSpPr>
        <p:sp>
          <p:nvSpPr>
            <p:cNvPr id="9560" name="Google Shape;9560;p73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3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3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3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3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3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3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3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73"/>
          <p:cNvGrpSpPr/>
          <p:nvPr/>
        </p:nvGrpSpPr>
        <p:grpSpPr>
          <a:xfrm>
            <a:off x="1333682" y="3344330"/>
            <a:ext cx="271213" cy="383088"/>
            <a:chOff x="1333682" y="3344330"/>
            <a:chExt cx="271213" cy="383088"/>
          </a:xfrm>
        </p:grpSpPr>
        <p:sp>
          <p:nvSpPr>
            <p:cNvPr id="9569" name="Google Shape;9569;p73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3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3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3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3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3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3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3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3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3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3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0" name="Google Shape;9580;p73"/>
          <p:cNvGrpSpPr/>
          <p:nvPr/>
        </p:nvGrpSpPr>
        <p:grpSpPr>
          <a:xfrm>
            <a:off x="6664394" y="3346974"/>
            <a:ext cx="353113" cy="351998"/>
            <a:chOff x="6664394" y="3346974"/>
            <a:chExt cx="353113" cy="351998"/>
          </a:xfrm>
        </p:grpSpPr>
        <p:sp>
          <p:nvSpPr>
            <p:cNvPr id="9581" name="Google Shape;9581;p73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3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3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3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3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73"/>
          <p:cNvGrpSpPr/>
          <p:nvPr/>
        </p:nvGrpSpPr>
        <p:grpSpPr>
          <a:xfrm>
            <a:off x="849741" y="1959307"/>
            <a:ext cx="399398" cy="375443"/>
            <a:chOff x="849741" y="1959307"/>
            <a:chExt cx="399398" cy="375443"/>
          </a:xfrm>
        </p:grpSpPr>
        <p:sp>
          <p:nvSpPr>
            <p:cNvPr id="9587" name="Google Shape;9587;p73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3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9" name="Google Shape;9589;p73"/>
          <p:cNvGrpSpPr/>
          <p:nvPr/>
        </p:nvGrpSpPr>
        <p:grpSpPr>
          <a:xfrm>
            <a:off x="1284212" y="1963766"/>
            <a:ext cx="379489" cy="366046"/>
            <a:chOff x="1284212" y="1963766"/>
            <a:chExt cx="379489" cy="366046"/>
          </a:xfrm>
        </p:grpSpPr>
        <p:sp>
          <p:nvSpPr>
            <p:cNvPr id="9590" name="Google Shape;9590;p73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3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2" name="Google Shape;9592;p73"/>
          <p:cNvGrpSpPr/>
          <p:nvPr/>
        </p:nvGrpSpPr>
        <p:grpSpPr>
          <a:xfrm>
            <a:off x="3037766" y="1969564"/>
            <a:ext cx="370219" cy="354928"/>
            <a:chOff x="3037766" y="1969564"/>
            <a:chExt cx="370219" cy="354928"/>
          </a:xfrm>
        </p:grpSpPr>
        <p:sp>
          <p:nvSpPr>
            <p:cNvPr id="9593" name="Google Shape;9593;p73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73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3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3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7" name="Google Shape;9597;p73"/>
          <p:cNvGrpSpPr/>
          <p:nvPr/>
        </p:nvGrpSpPr>
        <p:grpSpPr>
          <a:xfrm>
            <a:off x="3982553" y="1971730"/>
            <a:ext cx="304566" cy="350501"/>
            <a:chOff x="3982553" y="1971730"/>
            <a:chExt cx="304566" cy="350501"/>
          </a:xfrm>
        </p:grpSpPr>
        <p:sp>
          <p:nvSpPr>
            <p:cNvPr id="9598" name="Google Shape;9598;p73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3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0" name="Google Shape;9600;p73"/>
          <p:cNvGrpSpPr/>
          <p:nvPr/>
        </p:nvGrpSpPr>
        <p:grpSpPr>
          <a:xfrm>
            <a:off x="2567841" y="1994124"/>
            <a:ext cx="399812" cy="306477"/>
            <a:chOff x="2567841" y="1994124"/>
            <a:chExt cx="399812" cy="306477"/>
          </a:xfrm>
        </p:grpSpPr>
        <p:sp>
          <p:nvSpPr>
            <p:cNvPr id="9601" name="Google Shape;9601;p73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3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3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73"/>
          <p:cNvGrpSpPr/>
          <p:nvPr/>
        </p:nvGrpSpPr>
        <p:grpSpPr>
          <a:xfrm>
            <a:off x="2212084" y="1960358"/>
            <a:ext cx="324698" cy="372863"/>
            <a:chOff x="2212084" y="1960358"/>
            <a:chExt cx="324698" cy="372863"/>
          </a:xfrm>
        </p:grpSpPr>
        <p:sp>
          <p:nvSpPr>
            <p:cNvPr id="9605" name="Google Shape;9605;p73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3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3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8" name="Google Shape;9608;p73"/>
          <p:cNvGrpSpPr/>
          <p:nvPr/>
        </p:nvGrpSpPr>
        <p:grpSpPr>
          <a:xfrm>
            <a:off x="1805901" y="1960358"/>
            <a:ext cx="284847" cy="373627"/>
            <a:chOff x="1805901" y="1960358"/>
            <a:chExt cx="284847" cy="373627"/>
          </a:xfrm>
        </p:grpSpPr>
        <p:sp>
          <p:nvSpPr>
            <p:cNvPr id="9609" name="Google Shape;9609;p73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3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1" name="Google Shape;9611;p73"/>
          <p:cNvSpPr/>
          <p:nvPr/>
        </p:nvSpPr>
        <p:spPr>
          <a:xfrm>
            <a:off x="3505429" y="1980076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2" name="Google Shape;9612;p73"/>
          <p:cNvSpPr/>
          <p:nvPr/>
        </p:nvSpPr>
        <p:spPr>
          <a:xfrm>
            <a:off x="7100552" y="1984249"/>
            <a:ext cx="368690" cy="334541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3" name="Google Shape;9613;p73"/>
          <p:cNvSpPr/>
          <p:nvPr/>
        </p:nvSpPr>
        <p:spPr>
          <a:xfrm>
            <a:off x="7955445" y="2011198"/>
            <a:ext cx="383088" cy="286472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4" name="Google Shape;9614;p73"/>
          <p:cNvGrpSpPr/>
          <p:nvPr/>
        </p:nvGrpSpPr>
        <p:grpSpPr>
          <a:xfrm>
            <a:off x="6656812" y="2029388"/>
            <a:ext cx="368690" cy="245793"/>
            <a:chOff x="6656812" y="2029388"/>
            <a:chExt cx="368690" cy="245793"/>
          </a:xfrm>
        </p:grpSpPr>
        <p:sp>
          <p:nvSpPr>
            <p:cNvPr id="9615" name="Google Shape;9615;p73"/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3"/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3"/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3"/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3"/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3"/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3"/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3"/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3"/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3"/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5" name="Google Shape;9625;p73"/>
          <p:cNvGrpSpPr/>
          <p:nvPr/>
        </p:nvGrpSpPr>
        <p:grpSpPr>
          <a:xfrm>
            <a:off x="4869651" y="2012218"/>
            <a:ext cx="376654" cy="281566"/>
            <a:chOff x="4869651" y="2012218"/>
            <a:chExt cx="376654" cy="281566"/>
          </a:xfrm>
        </p:grpSpPr>
        <p:sp>
          <p:nvSpPr>
            <p:cNvPr id="9626" name="Google Shape;9626;p73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73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73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3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73"/>
          <p:cNvGrpSpPr/>
          <p:nvPr/>
        </p:nvGrpSpPr>
        <p:grpSpPr>
          <a:xfrm>
            <a:off x="5306224" y="2012313"/>
            <a:ext cx="367925" cy="281694"/>
            <a:chOff x="5306224" y="2012313"/>
            <a:chExt cx="367925" cy="281694"/>
          </a:xfrm>
        </p:grpSpPr>
        <p:sp>
          <p:nvSpPr>
            <p:cNvPr id="9631" name="Google Shape;9631;p73"/>
            <p:cNvSpPr/>
            <p:nvPr/>
          </p:nvSpPr>
          <p:spPr>
            <a:xfrm>
              <a:off x="5483720" y="2123073"/>
              <a:ext cx="47814" cy="73617"/>
            </a:xfrm>
            <a:custGeom>
              <a:avLst/>
              <a:gdLst/>
              <a:ahLst/>
              <a:cxnLst/>
              <a:rect l="l" t="t" r="r" b="b"/>
              <a:pathLst>
                <a:path w="1501" h="2311" extrusionOk="0">
                  <a:moveTo>
                    <a:pt x="1179" y="334"/>
                  </a:moveTo>
                  <a:lnTo>
                    <a:pt x="1179" y="1965"/>
                  </a:lnTo>
                  <a:lnTo>
                    <a:pt x="345" y="1965"/>
                  </a:lnTo>
                  <a:lnTo>
                    <a:pt x="345" y="334"/>
                  </a:ln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2144"/>
                  </a:lnTo>
                  <a:cubicBezTo>
                    <a:pt x="0" y="2239"/>
                    <a:pt x="83" y="2310"/>
                    <a:pt x="167" y="2310"/>
                  </a:cubicBezTo>
                  <a:lnTo>
                    <a:pt x="1346" y="2310"/>
                  </a:lnTo>
                  <a:cubicBezTo>
                    <a:pt x="1429" y="2310"/>
                    <a:pt x="1500" y="2239"/>
                    <a:pt x="1500" y="2144"/>
                  </a:cubicBezTo>
                  <a:lnTo>
                    <a:pt x="1500" y="167"/>
                  </a:lnTo>
                  <a:cubicBezTo>
                    <a:pt x="1500" y="72"/>
                    <a:pt x="1429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3"/>
            <p:cNvSpPr/>
            <p:nvPr/>
          </p:nvSpPr>
          <p:spPr>
            <a:xfrm>
              <a:off x="5306224" y="2012313"/>
              <a:ext cx="367925" cy="281694"/>
            </a:xfrm>
            <a:custGeom>
              <a:avLst/>
              <a:gdLst/>
              <a:ahLst/>
              <a:cxnLst/>
              <a:rect l="l" t="t" r="r" b="b"/>
              <a:pathLst>
                <a:path w="11550" h="8843" extrusionOk="0">
                  <a:moveTo>
                    <a:pt x="2084" y="394"/>
                  </a:moveTo>
                  <a:lnTo>
                    <a:pt x="5274" y="620"/>
                  </a:lnTo>
                  <a:lnTo>
                    <a:pt x="5274" y="906"/>
                  </a:lnTo>
                  <a:lnTo>
                    <a:pt x="2084" y="1144"/>
                  </a:lnTo>
                  <a:cubicBezTo>
                    <a:pt x="2074" y="1144"/>
                    <a:pt x="2065" y="1145"/>
                    <a:pt x="2056" y="1145"/>
                  </a:cubicBezTo>
                  <a:cubicBezTo>
                    <a:pt x="1728" y="1145"/>
                    <a:pt x="1555" y="733"/>
                    <a:pt x="1798" y="501"/>
                  </a:cubicBezTo>
                  <a:cubicBezTo>
                    <a:pt x="1869" y="429"/>
                    <a:pt x="1976" y="394"/>
                    <a:pt x="2084" y="394"/>
                  </a:cubicBezTo>
                  <a:close/>
                  <a:moveTo>
                    <a:pt x="5929" y="322"/>
                  </a:moveTo>
                  <a:cubicBezTo>
                    <a:pt x="6108" y="322"/>
                    <a:pt x="6239" y="453"/>
                    <a:pt x="6239" y="632"/>
                  </a:cubicBezTo>
                  <a:lnTo>
                    <a:pt x="6239" y="1370"/>
                  </a:lnTo>
                  <a:lnTo>
                    <a:pt x="5620" y="1370"/>
                  </a:lnTo>
                  <a:lnTo>
                    <a:pt x="5620" y="632"/>
                  </a:lnTo>
                  <a:cubicBezTo>
                    <a:pt x="5620" y="453"/>
                    <a:pt x="5751" y="322"/>
                    <a:pt x="5929" y="322"/>
                  </a:cubicBezTo>
                  <a:close/>
                  <a:moveTo>
                    <a:pt x="6441" y="1691"/>
                  </a:moveTo>
                  <a:lnTo>
                    <a:pt x="6441" y="1918"/>
                  </a:lnTo>
                  <a:lnTo>
                    <a:pt x="5417" y="1918"/>
                  </a:lnTo>
                  <a:lnTo>
                    <a:pt x="5417" y="1691"/>
                  </a:lnTo>
                  <a:close/>
                  <a:moveTo>
                    <a:pt x="6036" y="2263"/>
                  </a:moveTo>
                  <a:lnTo>
                    <a:pt x="6036" y="2465"/>
                  </a:lnTo>
                  <a:lnTo>
                    <a:pt x="5834" y="2465"/>
                  </a:lnTo>
                  <a:lnTo>
                    <a:pt x="5834" y="2263"/>
                  </a:lnTo>
                  <a:close/>
                  <a:moveTo>
                    <a:pt x="8596" y="3632"/>
                  </a:moveTo>
                  <a:cubicBezTo>
                    <a:pt x="8727" y="3632"/>
                    <a:pt x="8834" y="3727"/>
                    <a:pt x="8834" y="3870"/>
                  </a:cubicBezTo>
                  <a:lnTo>
                    <a:pt x="8834" y="4787"/>
                  </a:lnTo>
                  <a:cubicBezTo>
                    <a:pt x="8763" y="4775"/>
                    <a:pt x="8727" y="4739"/>
                    <a:pt x="8692" y="4716"/>
                  </a:cubicBezTo>
                  <a:cubicBezTo>
                    <a:pt x="8394" y="4537"/>
                    <a:pt x="8394" y="4501"/>
                    <a:pt x="8358" y="4466"/>
                  </a:cubicBezTo>
                  <a:lnTo>
                    <a:pt x="8358" y="3870"/>
                  </a:lnTo>
                  <a:cubicBezTo>
                    <a:pt x="8358" y="3727"/>
                    <a:pt x="8465" y="3632"/>
                    <a:pt x="8596" y="3632"/>
                  </a:cubicBezTo>
                  <a:close/>
                  <a:moveTo>
                    <a:pt x="7930" y="2977"/>
                  </a:moveTo>
                  <a:cubicBezTo>
                    <a:pt x="9477" y="2977"/>
                    <a:pt x="10739" y="4168"/>
                    <a:pt x="10870" y="5680"/>
                  </a:cubicBezTo>
                  <a:lnTo>
                    <a:pt x="9144" y="4954"/>
                  </a:lnTo>
                  <a:lnTo>
                    <a:pt x="9144" y="3882"/>
                  </a:lnTo>
                  <a:cubicBezTo>
                    <a:pt x="9144" y="3573"/>
                    <a:pt x="8894" y="3311"/>
                    <a:pt x="8584" y="3311"/>
                  </a:cubicBezTo>
                  <a:cubicBezTo>
                    <a:pt x="8275" y="3311"/>
                    <a:pt x="8013" y="3573"/>
                    <a:pt x="8013" y="3882"/>
                  </a:cubicBezTo>
                  <a:lnTo>
                    <a:pt x="8013" y="4001"/>
                  </a:lnTo>
                  <a:cubicBezTo>
                    <a:pt x="7763" y="3465"/>
                    <a:pt x="7834" y="3168"/>
                    <a:pt x="7822" y="2977"/>
                  </a:cubicBezTo>
                  <a:close/>
                  <a:moveTo>
                    <a:pt x="9168" y="7287"/>
                  </a:moveTo>
                  <a:lnTo>
                    <a:pt x="9537" y="7692"/>
                  </a:lnTo>
                  <a:cubicBezTo>
                    <a:pt x="9835" y="8002"/>
                    <a:pt x="9739" y="8347"/>
                    <a:pt x="9763" y="8466"/>
                  </a:cubicBezTo>
                  <a:lnTo>
                    <a:pt x="6513" y="8466"/>
                  </a:lnTo>
                  <a:cubicBezTo>
                    <a:pt x="6513" y="8347"/>
                    <a:pt x="6429" y="8002"/>
                    <a:pt x="6727" y="7692"/>
                  </a:cubicBezTo>
                  <a:lnTo>
                    <a:pt x="7096" y="7287"/>
                  </a:lnTo>
                  <a:close/>
                  <a:moveTo>
                    <a:pt x="5941" y="1"/>
                  </a:moveTo>
                  <a:cubicBezTo>
                    <a:pt x="5733" y="1"/>
                    <a:pt x="5525" y="108"/>
                    <a:pt x="5394" y="322"/>
                  </a:cubicBezTo>
                  <a:lnTo>
                    <a:pt x="2107" y="96"/>
                  </a:lnTo>
                  <a:cubicBezTo>
                    <a:pt x="2094" y="95"/>
                    <a:pt x="2080" y="95"/>
                    <a:pt x="2066" y="95"/>
                  </a:cubicBezTo>
                  <a:cubicBezTo>
                    <a:pt x="1890" y="95"/>
                    <a:pt x="1715" y="166"/>
                    <a:pt x="1572" y="298"/>
                  </a:cubicBezTo>
                  <a:cubicBezTo>
                    <a:pt x="1107" y="727"/>
                    <a:pt x="1429" y="1513"/>
                    <a:pt x="2060" y="1513"/>
                  </a:cubicBezTo>
                  <a:cubicBezTo>
                    <a:pt x="2064" y="1513"/>
                    <a:pt x="2066" y="1513"/>
                    <a:pt x="2069" y="1513"/>
                  </a:cubicBezTo>
                  <a:cubicBezTo>
                    <a:pt x="2100" y="1513"/>
                    <a:pt x="2213" y="1503"/>
                    <a:pt x="5298" y="1287"/>
                  </a:cubicBezTo>
                  <a:lnTo>
                    <a:pt x="5298" y="1394"/>
                  </a:lnTo>
                  <a:lnTo>
                    <a:pt x="5263" y="1394"/>
                  </a:lnTo>
                  <a:cubicBezTo>
                    <a:pt x="5179" y="1394"/>
                    <a:pt x="5096" y="1465"/>
                    <a:pt x="5096" y="1560"/>
                  </a:cubicBezTo>
                  <a:lnTo>
                    <a:pt x="5096" y="2108"/>
                  </a:lnTo>
                  <a:cubicBezTo>
                    <a:pt x="5096" y="2203"/>
                    <a:pt x="5179" y="2275"/>
                    <a:pt x="5263" y="2275"/>
                  </a:cubicBezTo>
                  <a:lnTo>
                    <a:pt x="5513" y="2275"/>
                  </a:lnTo>
                  <a:lnTo>
                    <a:pt x="5513" y="2477"/>
                  </a:lnTo>
                  <a:lnTo>
                    <a:pt x="1679" y="2477"/>
                  </a:lnTo>
                  <a:lnTo>
                    <a:pt x="1381" y="1608"/>
                  </a:lnTo>
                  <a:cubicBezTo>
                    <a:pt x="1345" y="1525"/>
                    <a:pt x="1286" y="1489"/>
                    <a:pt x="1214" y="1489"/>
                  </a:cubicBezTo>
                  <a:lnTo>
                    <a:pt x="179" y="1489"/>
                  </a:lnTo>
                  <a:cubicBezTo>
                    <a:pt x="71" y="1489"/>
                    <a:pt x="0" y="1572"/>
                    <a:pt x="12" y="1680"/>
                  </a:cubicBezTo>
                  <a:lnTo>
                    <a:pt x="298" y="4430"/>
                  </a:lnTo>
                  <a:cubicBezTo>
                    <a:pt x="310" y="4525"/>
                    <a:pt x="381" y="4585"/>
                    <a:pt x="452" y="4585"/>
                  </a:cubicBezTo>
                  <a:lnTo>
                    <a:pt x="1214" y="4585"/>
                  </a:lnTo>
                  <a:cubicBezTo>
                    <a:pt x="1286" y="4585"/>
                    <a:pt x="1334" y="4537"/>
                    <a:pt x="1369" y="4478"/>
                  </a:cubicBezTo>
                  <a:lnTo>
                    <a:pt x="1750" y="3656"/>
                  </a:lnTo>
                  <a:lnTo>
                    <a:pt x="4536" y="3656"/>
                  </a:lnTo>
                  <a:cubicBezTo>
                    <a:pt x="4655" y="3656"/>
                    <a:pt x="4739" y="3751"/>
                    <a:pt x="4739" y="3870"/>
                  </a:cubicBezTo>
                  <a:cubicBezTo>
                    <a:pt x="4763" y="5311"/>
                    <a:pt x="4715" y="5430"/>
                    <a:pt x="4786" y="5787"/>
                  </a:cubicBezTo>
                  <a:cubicBezTo>
                    <a:pt x="4797" y="5863"/>
                    <a:pt x="4888" y="5920"/>
                    <a:pt x="4976" y="5920"/>
                  </a:cubicBezTo>
                  <a:cubicBezTo>
                    <a:pt x="4984" y="5920"/>
                    <a:pt x="4992" y="5919"/>
                    <a:pt x="5001" y="5918"/>
                  </a:cubicBezTo>
                  <a:cubicBezTo>
                    <a:pt x="5084" y="5906"/>
                    <a:pt x="5144" y="5799"/>
                    <a:pt x="5132" y="5716"/>
                  </a:cubicBezTo>
                  <a:cubicBezTo>
                    <a:pt x="5072" y="5418"/>
                    <a:pt x="5096" y="5299"/>
                    <a:pt x="5084" y="3870"/>
                  </a:cubicBezTo>
                  <a:cubicBezTo>
                    <a:pt x="5084" y="3573"/>
                    <a:pt x="4834" y="3311"/>
                    <a:pt x="4536" y="3311"/>
                  </a:cubicBezTo>
                  <a:lnTo>
                    <a:pt x="1643" y="3311"/>
                  </a:lnTo>
                  <a:cubicBezTo>
                    <a:pt x="1572" y="3311"/>
                    <a:pt x="1524" y="3358"/>
                    <a:pt x="1500" y="3418"/>
                  </a:cubicBezTo>
                  <a:lnTo>
                    <a:pt x="1107" y="4239"/>
                  </a:lnTo>
                  <a:lnTo>
                    <a:pt x="607" y="4239"/>
                  </a:lnTo>
                  <a:lnTo>
                    <a:pt x="357" y="1822"/>
                  </a:lnTo>
                  <a:lnTo>
                    <a:pt x="1095" y="1822"/>
                  </a:lnTo>
                  <a:lnTo>
                    <a:pt x="1393" y="2703"/>
                  </a:lnTo>
                  <a:cubicBezTo>
                    <a:pt x="1429" y="2775"/>
                    <a:pt x="1488" y="2823"/>
                    <a:pt x="1560" y="2823"/>
                  </a:cubicBezTo>
                  <a:lnTo>
                    <a:pt x="7382" y="2823"/>
                  </a:lnTo>
                  <a:cubicBezTo>
                    <a:pt x="7453" y="2823"/>
                    <a:pt x="7525" y="2882"/>
                    <a:pt x="7525" y="2977"/>
                  </a:cubicBezTo>
                  <a:lnTo>
                    <a:pt x="7525" y="3287"/>
                  </a:lnTo>
                  <a:cubicBezTo>
                    <a:pt x="7525" y="4144"/>
                    <a:pt x="8061" y="4882"/>
                    <a:pt x="8787" y="5192"/>
                  </a:cubicBezTo>
                  <a:lnTo>
                    <a:pt x="11216" y="6216"/>
                  </a:lnTo>
                  <a:cubicBezTo>
                    <a:pt x="11156" y="6644"/>
                    <a:pt x="10787" y="6990"/>
                    <a:pt x="10335" y="6990"/>
                  </a:cubicBezTo>
                  <a:lnTo>
                    <a:pt x="6703" y="6990"/>
                  </a:lnTo>
                  <a:cubicBezTo>
                    <a:pt x="6215" y="6990"/>
                    <a:pt x="5751" y="6764"/>
                    <a:pt x="5453" y="6383"/>
                  </a:cubicBezTo>
                  <a:cubicBezTo>
                    <a:pt x="5417" y="6339"/>
                    <a:pt x="5367" y="6313"/>
                    <a:pt x="5315" y="6313"/>
                  </a:cubicBezTo>
                  <a:cubicBezTo>
                    <a:pt x="5282" y="6313"/>
                    <a:pt x="5247" y="6324"/>
                    <a:pt x="5215" y="6347"/>
                  </a:cubicBezTo>
                  <a:cubicBezTo>
                    <a:pt x="5144" y="6406"/>
                    <a:pt x="5132" y="6513"/>
                    <a:pt x="5191" y="6585"/>
                  </a:cubicBezTo>
                  <a:cubicBezTo>
                    <a:pt x="5560" y="7049"/>
                    <a:pt x="6096" y="7323"/>
                    <a:pt x="6679" y="7323"/>
                  </a:cubicBezTo>
                  <a:lnTo>
                    <a:pt x="6513" y="7502"/>
                  </a:lnTo>
                  <a:cubicBezTo>
                    <a:pt x="6132" y="7930"/>
                    <a:pt x="6215" y="8407"/>
                    <a:pt x="6203" y="8514"/>
                  </a:cubicBezTo>
                  <a:lnTo>
                    <a:pt x="5632" y="8514"/>
                  </a:lnTo>
                  <a:lnTo>
                    <a:pt x="5084" y="8002"/>
                  </a:lnTo>
                  <a:cubicBezTo>
                    <a:pt x="5050" y="7973"/>
                    <a:pt x="5008" y="7958"/>
                    <a:pt x="4966" y="7958"/>
                  </a:cubicBezTo>
                  <a:cubicBezTo>
                    <a:pt x="4921" y="7958"/>
                    <a:pt x="4877" y="7976"/>
                    <a:pt x="4846" y="8014"/>
                  </a:cubicBezTo>
                  <a:cubicBezTo>
                    <a:pt x="4786" y="8097"/>
                    <a:pt x="4786" y="8192"/>
                    <a:pt x="4858" y="8252"/>
                  </a:cubicBezTo>
                  <a:cubicBezTo>
                    <a:pt x="5453" y="8776"/>
                    <a:pt x="5453" y="8835"/>
                    <a:pt x="5572" y="8835"/>
                  </a:cubicBezTo>
                  <a:cubicBezTo>
                    <a:pt x="6112" y="8834"/>
                    <a:pt x="6596" y="8834"/>
                    <a:pt x="7031" y="8834"/>
                  </a:cubicBezTo>
                  <a:cubicBezTo>
                    <a:pt x="8939" y="8834"/>
                    <a:pt x="9885" y="8843"/>
                    <a:pt x="10363" y="8843"/>
                  </a:cubicBezTo>
                  <a:cubicBezTo>
                    <a:pt x="10878" y="8843"/>
                    <a:pt x="10850" y="8832"/>
                    <a:pt x="10894" y="8788"/>
                  </a:cubicBezTo>
                  <a:lnTo>
                    <a:pt x="11466" y="8276"/>
                  </a:lnTo>
                  <a:cubicBezTo>
                    <a:pt x="11549" y="8216"/>
                    <a:pt x="11549" y="8109"/>
                    <a:pt x="11490" y="8037"/>
                  </a:cubicBezTo>
                  <a:cubicBezTo>
                    <a:pt x="11421" y="7976"/>
                    <a:pt x="11357" y="7950"/>
                    <a:pt x="11301" y="7950"/>
                  </a:cubicBezTo>
                  <a:cubicBezTo>
                    <a:pt x="11259" y="7950"/>
                    <a:pt x="11222" y="7964"/>
                    <a:pt x="11192" y="7990"/>
                  </a:cubicBezTo>
                  <a:lnTo>
                    <a:pt x="10668" y="8466"/>
                  </a:lnTo>
                  <a:lnTo>
                    <a:pt x="10085" y="8466"/>
                  </a:lnTo>
                  <a:lnTo>
                    <a:pt x="10085" y="8240"/>
                  </a:lnTo>
                  <a:cubicBezTo>
                    <a:pt x="10085" y="7656"/>
                    <a:pt x="9680" y="7371"/>
                    <a:pt x="9620" y="7287"/>
                  </a:cubicBezTo>
                  <a:lnTo>
                    <a:pt x="10299" y="7287"/>
                  </a:lnTo>
                  <a:cubicBezTo>
                    <a:pt x="10966" y="7287"/>
                    <a:pt x="11513" y="6740"/>
                    <a:pt x="11513" y="6073"/>
                  </a:cubicBezTo>
                  <a:cubicBezTo>
                    <a:pt x="11513" y="5990"/>
                    <a:pt x="11466" y="5930"/>
                    <a:pt x="11406" y="5906"/>
                  </a:cubicBezTo>
                  <a:lnTo>
                    <a:pt x="11228" y="5835"/>
                  </a:lnTo>
                  <a:cubicBezTo>
                    <a:pt x="11168" y="4061"/>
                    <a:pt x="9716" y="2632"/>
                    <a:pt x="7930" y="2632"/>
                  </a:cubicBezTo>
                  <a:lnTo>
                    <a:pt x="7703" y="2632"/>
                  </a:lnTo>
                  <a:cubicBezTo>
                    <a:pt x="7620" y="2525"/>
                    <a:pt x="7477" y="2453"/>
                    <a:pt x="7346" y="2453"/>
                  </a:cubicBezTo>
                  <a:lnTo>
                    <a:pt x="6370" y="2453"/>
                  </a:lnTo>
                  <a:lnTo>
                    <a:pt x="6370" y="2239"/>
                  </a:lnTo>
                  <a:lnTo>
                    <a:pt x="6620" y="2239"/>
                  </a:lnTo>
                  <a:cubicBezTo>
                    <a:pt x="6703" y="2239"/>
                    <a:pt x="6775" y="2168"/>
                    <a:pt x="6775" y="2084"/>
                  </a:cubicBezTo>
                  <a:lnTo>
                    <a:pt x="6775" y="1525"/>
                  </a:lnTo>
                  <a:cubicBezTo>
                    <a:pt x="6775" y="1441"/>
                    <a:pt x="6703" y="1370"/>
                    <a:pt x="6620" y="1370"/>
                  </a:cubicBezTo>
                  <a:lnTo>
                    <a:pt x="6584" y="1370"/>
                  </a:lnTo>
                  <a:lnTo>
                    <a:pt x="6584" y="1263"/>
                  </a:lnTo>
                  <a:cubicBezTo>
                    <a:pt x="9701" y="1479"/>
                    <a:pt x="9808" y="1489"/>
                    <a:pt x="9837" y="1489"/>
                  </a:cubicBezTo>
                  <a:cubicBezTo>
                    <a:pt x="9840" y="1489"/>
                    <a:pt x="9842" y="1489"/>
                    <a:pt x="9846" y="1489"/>
                  </a:cubicBezTo>
                  <a:cubicBezTo>
                    <a:pt x="10489" y="1489"/>
                    <a:pt x="10799" y="691"/>
                    <a:pt x="10335" y="263"/>
                  </a:cubicBezTo>
                  <a:cubicBezTo>
                    <a:pt x="10202" y="141"/>
                    <a:pt x="10029" y="71"/>
                    <a:pt x="9842" y="71"/>
                  </a:cubicBezTo>
                  <a:cubicBezTo>
                    <a:pt x="9828" y="71"/>
                    <a:pt x="9813" y="71"/>
                    <a:pt x="9799" y="72"/>
                  </a:cubicBezTo>
                  <a:lnTo>
                    <a:pt x="8989" y="132"/>
                  </a:lnTo>
                  <a:cubicBezTo>
                    <a:pt x="8894" y="132"/>
                    <a:pt x="8823" y="215"/>
                    <a:pt x="8823" y="310"/>
                  </a:cubicBezTo>
                  <a:cubicBezTo>
                    <a:pt x="8823" y="394"/>
                    <a:pt x="8906" y="477"/>
                    <a:pt x="9001" y="477"/>
                  </a:cubicBezTo>
                  <a:lnTo>
                    <a:pt x="9823" y="417"/>
                  </a:lnTo>
                  <a:cubicBezTo>
                    <a:pt x="9836" y="416"/>
                    <a:pt x="9849" y="415"/>
                    <a:pt x="9861" y="415"/>
                  </a:cubicBezTo>
                  <a:cubicBezTo>
                    <a:pt x="10170" y="415"/>
                    <a:pt x="10325" y="820"/>
                    <a:pt x="10097" y="1049"/>
                  </a:cubicBezTo>
                  <a:cubicBezTo>
                    <a:pt x="10025" y="1132"/>
                    <a:pt x="9918" y="1156"/>
                    <a:pt x="9823" y="1156"/>
                  </a:cubicBezTo>
                  <a:lnTo>
                    <a:pt x="6620" y="929"/>
                  </a:lnTo>
                  <a:lnTo>
                    <a:pt x="6620" y="656"/>
                  </a:lnTo>
                  <a:lnTo>
                    <a:pt x="8132" y="548"/>
                  </a:lnTo>
                  <a:cubicBezTo>
                    <a:pt x="8227" y="548"/>
                    <a:pt x="8299" y="453"/>
                    <a:pt x="8299" y="370"/>
                  </a:cubicBezTo>
                  <a:cubicBezTo>
                    <a:pt x="8299" y="275"/>
                    <a:pt x="8215" y="203"/>
                    <a:pt x="8120" y="203"/>
                  </a:cubicBezTo>
                  <a:lnTo>
                    <a:pt x="6489" y="322"/>
                  </a:lnTo>
                  <a:cubicBezTo>
                    <a:pt x="6358" y="108"/>
                    <a:pt x="6150" y="1"/>
                    <a:pt x="5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3" name="Google Shape;9633;p73"/>
          <p:cNvSpPr/>
          <p:nvPr/>
        </p:nvSpPr>
        <p:spPr>
          <a:xfrm>
            <a:off x="5754137" y="2005815"/>
            <a:ext cx="370569" cy="293958"/>
          </a:xfrm>
          <a:custGeom>
            <a:avLst/>
            <a:gdLst/>
            <a:ahLst/>
            <a:cxnLst/>
            <a:rect l="l" t="t" r="r" b="b"/>
            <a:pathLst>
              <a:path w="11633" h="9228" extrusionOk="0">
                <a:moveTo>
                  <a:pt x="7227" y="2193"/>
                </a:moveTo>
                <a:cubicBezTo>
                  <a:pt x="7085" y="2384"/>
                  <a:pt x="6989" y="2622"/>
                  <a:pt x="6989" y="2896"/>
                </a:cubicBezTo>
                <a:lnTo>
                  <a:pt x="6989" y="5098"/>
                </a:lnTo>
                <a:cubicBezTo>
                  <a:pt x="6989" y="5241"/>
                  <a:pt x="7037" y="5360"/>
                  <a:pt x="7108" y="5479"/>
                </a:cubicBezTo>
                <a:cubicBezTo>
                  <a:pt x="6954" y="5539"/>
                  <a:pt x="6787" y="5622"/>
                  <a:pt x="6656" y="5717"/>
                </a:cubicBezTo>
                <a:cubicBezTo>
                  <a:pt x="6632" y="2312"/>
                  <a:pt x="6692" y="2443"/>
                  <a:pt x="6608" y="2193"/>
                </a:cubicBezTo>
                <a:close/>
                <a:moveTo>
                  <a:pt x="5680" y="1"/>
                </a:moveTo>
                <a:cubicBezTo>
                  <a:pt x="5672" y="1"/>
                  <a:pt x="5664" y="1"/>
                  <a:pt x="5656" y="2"/>
                </a:cubicBezTo>
                <a:cubicBezTo>
                  <a:pt x="5561" y="26"/>
                  <a:pt x="5501" y="110"/>
                  <a:pt x="5513" y="217"/>
                </a:cubicBezTo>
                <a:lnTo>
                  <a:pt x="5846" y="1729"/>
                </a:lnTo>
                <a:lnTo>
                  <a:pt x="5263" y="1729"/>
                </a:lnTo>
                <a:lnTo>
                  <a:pt x="4965" y="336"/>
                </a:lnTo>
                <a:cubicBezTo>
                  <a:pt x="4955" y="255"/>
                  <a:pt x="4885" y="200"/>
                  <a:pt x="4805" y="200"/>
                </a:cubicBezTo>
                <a:cubicBezTo>
                  <a:pt x="4791" y="200"/>
                  <a:pt x="4777" y="201"/>
                  <a:pt x="4763" y="205"/>
                </a:cubicBezTo>
                <a:cubicBezTo>
                  <a:pt x="4668" y="217"/>
                  <a:pt x="4608" y="300"/>
                  <a:pt x="4620" y="407"/>
                </a:cubicBezTo>
                <a:lnTo>
                  <a:pt x="4906" y="1753"/>
                </a:lnTo>
                <a:lnTo>
                  <a:pt x="2417" y="1753"/>
                </a:lnTo>
                <a:cubicBezTo>
                  <a:pt x="1084" y="1753"/>
                  <a:pt x="0" y="2836"/>
                  <a:pt x="0" y="4170"/>
                </a:cubicBezTo>
                <a:lnTo>
                  <a:pt x="0" y="6289"/>
                </a:lnTo>
                <a:cubicBezTo>
                  <a:pt x="0" y="7018"/>
                  <a:pt x="582" y="7579"/>
                  <a:pt x="1279" y="7579"/>
                </a:cubicBezTo>
                <a:cubicBezTo>
                  <a:pt x="1367" y="7579"/>
                  <a:pt x="1457" y="7570"/>
                  <a:pt x="1548" y="7551"/>
                </a:cubicBezTo>
                <a:lnTo>
                  <a:pt x="1762" y="7503"/>
                </a:lnTo>
                <a:cubicBezTo>
                  <a:pt x="1858" y="7491"/>
                  <a:pt x="1917" y="7408"/>
                  <a:pt x="1905" y="7301"/>
                </a:cubicBezTo>
                <a:cubicBezTo>
                  <a:pt x="1885" y="7220"/>
                  <a:pt x="1822" y="7165"/>
                  <a:pt x="1737" y="7165"/>
                </a:cubicBezTo>
                <a:cubicBezTo>
                  <a:pt x="1722" y="7165"/>
                  <a:pt x="1707" y="7166"/>
                  <a:pt x="1691" y="7170"/>
                </a:cubicBezTo>
                <a:lnTo>
                  <a:pt x="1465" y="7206"/>
                </a:lnTo>
                <a:cubicBezTo>
                  <a:pt x="1399" y="7219"/>
                  <a:pt x="1334" y="7225"/>
                  <a:pt x="1270" y="7225"/>
                </a:cubicBezTo>
                <a:cubicBezTo>
                  <a:pt x="755" y="7225"/>
                  <a:pt x="322" y="6817"/>
                  <a:pt x="322" y="6277"/>
                </a:cubicBezTo>
                <a:lnTo>
                  <a:pt x="322" y="4158"/>
                </a:lnTo>
                <a:cubicBezTo>
                  <a:pt x="322" y="3015"/>
                  <a:pt x="1262" y="2074"/>
                  <a:pt x="2405" y="2074"/>
                </a:cubicBezTo>
                <a:lnTo>
                  <a:pt x="5846" y="2074"/>
                </a:lnTo>
                <a:cubicBezTo>
                  <a:pt x="6049" y="2074"/>
                  <a:pt x="6215" y="2241"/>
                  <a:pt x="6215" y="2443"/>
                </a:cubicBezTo>
                <a:lnTo>
                  <a:pt x="6215" y="5825"/>
                </a:lnTo>
                <a:cubicBezTo>
                  <a:pt x="6215" y="5979"/>
                  <a:pt x="6144" y="6122"/>
                  <a:pt x="6025" y="6217"/>
                </a:cubicBezTo>
                <a:cubicBezTo>
                  <a:pt x="5858" y="6348"/>
                  <a:pt x="6227" y="6229"/>
                  <a:pt x="2560" y="6968"/>
                </a:cubicBezTo>
                <a:cubicBezTo>
                  <a:pt x="2465" y="6991"/>
                  <a:pt x="2405" y="7075"/>
                  <a:pt x="2417" y="7182"/>
                </a:cubicBezTo>
                <a:cubicBezTo>
                  <a:pt x="2439" y="7258"/>
                  <a:pt x="2511" y="7314"/>
                  <a:pt x="2595" y="7314"/>
                </a:cubicBezTo>
                <a:cubicBezTo>
                  <a:pt x="2603" y="7314"/>
                  <a:pt x="2611" y="7314"/>
                  <a:pt x="2620" y="7313"/>
                </a:cubicBezTo>
                <a:lnTo>
                  <a:pt x="5203" y="6789"/>
                </a:lnTo>
                <a:lnTo>
                  <a:pt x="5203" y="6789"/>
                </a:lnTo>
                <a:cubicBezTo>
                  <a:pt x="5251" y="7360"/>
                  <a:pt x="5203" y="8027"/>
                  <a:pt x="4918" y="8396"/>
                </a:cubicBezTo>
                <a:cubicBezTo>
                  <a:pt x="4858" y="8480"/>
                  <a:pt x="4882" y="8575"/>
                  <a:pt x="4953" y="8634"/>
                </a:cubicBezTo>
                <a:cubicBezTo>
                  <a:pt x="4984" y="8660"/>
                  <a:pt x="5022" y="8672"/>
                  <a:pt x="5059" y="8672"/>
                </a:cubicBezTo>
                <a:cubicBezTo>
                  <a:pt x="5108" y="8672"/>
                  <a:pt x="5158" y="8651"/>
                  <a:pt x="5191" y="8611"/>
                </a:cubicBezTo>
                <a:cubicBezTo>
                  <a:pt x="5596" y="8075"/>
                  <a:pt x="5572" y="7170"/>
                  <a:pt x="5549" y="6729"/>
                </a:cubicBezTo>
                <a:cubicBezTo>
                  <a:pt x="5834" y="6670"/>
                  <a:pt x="5930" y="6670"/>
                  <a:pt x="6096" y="6587"/>
                </a:cubicBezTo>
                <a:lnTo>
                  <a:pt x="6096" y="6587"/>
                </a:lnTo>
                <a:cubicBezTo>
                  <a:pt x="6168" y="7372"/>
                  <a:pt x="6108" y="8325"/>
                  <a:pt x="5632" y="8956"/>
                </a:cubicBezTo>
                <a:cubicBezTo>
                  <a:pt x="5572" y="9027"/>
                  <a:pt x="5596" y="9134"/>
                  <a:pt x="5668" y="9194"/>
                </a:cubicBezTo>
                <a:cubicBezTo>
                  <a:pt x="5696" y="9217"/>
                  <a:pt x="5729" y="9228"/>
                  <a:pt x="5763" y="9228"/>
                </a:cubicBezTo>
                <a:cubicBezTo>
                  <a:pt x="5815" y="9228"/>
                  <a:pt x="5869" y="9202"/>
                  <a:pt x="5906" y="9158"/>
                </a:cubicBezTo>
                <a:cubicBezTo>
                  <a:pt x="6489" y="8396"/>
                  <a:pt x="6549" y="7229"/>
                  <a:pt x="6394" y="6301"/>
                </a:cubicBezTo>
                <a:cubicBezTo>
                  <a:pt x="6632" y="6098"/>
                  <a:pt x="6930" y="5777"/>
                  <a:pt x="7406" y="5777"/>
                </a:cubicBezTo>
                <a:cubicBezTo>
                  <a:pt x="7418" y="5777"/>
                  <a:pt x="7513" y="5813"/>
                  <a:pt x="7561" y="5813"/>
                </a:cubicBezTo>
                <a:cubicBezTo>
                  <a:pt x="7680" y="5813"/>
                  <a:pt x="7799" y="5777"/>
                  <a:pt x="7894" y="5717"/>
                </a:cubicBezTo>
                <a:lnTo>
                  <a:pt x="10978" y="3908"/>
                </a:lnTo>
                <a:cubicBezTo>
                  <a:pt x="11323" y="3693"/>
                  <a:pt x="11549" y="3324"/>
                  <a:pt x="11549" y="2919"/>
                </a:cubicBezTo>
                <a:cubicBezTo>
                  <a:pt x="11633" y="2241"/>
                  <a:pt x="11121" y="1729"/>
                  <a:pt x="10490" y="1729"/>
                </a:cubicBezTo>
                <a:cubicBezTo>
                  <a:pt x="10406" y="1729"/>
                  <a:pt x="10323" y="1812"/>
                  <a:pt x="10323" y="1895"/>
                </a:cubicBezTo>
                <a:cubicBezTo>
                  <a:pt x="10323" y="1991"/>
                  <a:pt x="10406" y="2062"/>
                  <a:pt x="10490" y="2062"/>
                </a:cubicBezTo>
                <a:cubicBezTo>
                  <a:pt x="10942" y="2062"/>
                  <a:pt x="11299" y="2419"/>
                  <a:pt x="11299" y="2860"/>
                </a:cubicBezTo>
                <a:cubicBezTo>
                  <a:pt x="11299" y="3146"/>
                  <a:pt x="11145" y="3419"/>
                  <a:pt x="10895" y="3562"/>
                </a:cubicBezTo>
                <a:lnTo>
                  <a:pt x="7811" y="5384"/>
                </a:lnTo>
                <a:cubicBezTo>
                  <a:pt x="7756" y="5416"/>
                  <a:pt x="7698" y="5430"/>
                  <a:pt x="7642" y="5430"/>
                </a:cubicBezTo>
                <a:cubicBezTo>
                  <a:pt x="7463" y="5430"/>
                  <a:pt x="7299" y="5288"/>
                  <a:pt x="7299" y="5098"/>
                </a:cubicBezTo>
                <a:lnTo>
                  <a:pt x="7299" y="2896"/>
                </a:lnTo>
                <a:cubicBezTo>
                  <a:pt x="7299" y="2431"/>
                  <a:pt x="7680" y="2074"/>
                  <a:pt x="8120" y="2074"/>
                </a:cubicBezTo>
                <a:lnTo>
                  <a:pt x="9704" y="2074"/>
                </a:lnTo>
                <a:cubicBezTo>
                  <a:pt x="9787" y="2074"/>
                  <a:pt x="9859" y="2003"/>
                  <a:pt x="9859" y="1907"/>
                </a:cubicBezTo>
                <a:cubicBezTo>
                  <a:pt x="9859" y="1824"/>
                  <a:pt x="9787" y="1753"/>
                  <a:pt x="9704" y="1753"/>
                </a:cubicBezTo>
                <a:lnTo>
                  <a:pt x="9061" y="1753"/>
                </a:lnTo>
                <a:lnTo>
                  <a:pt x="9347" y="407"/>
                </a:lnTo>
                <a:cubicBezTo>
                  <a:pt x="9359" y="312"/>
                  <a:pt x="9299" y="229"/>
                  <a:pt x="9204" y="205"/>
                </a:cubicBezTo>
                <a:cubicBezTo>
                  <a:pt x="9191" y="201"/>
                  <a:pt x="9179" y="200"/>
                  <a:pt x="9166" y="200"/>
                </a:cubicBezTo>
                <a:cubicBezTo>
                  <a:pt x="9094" y="200"/>
                  <a:pt x="9022" y="255"/>
                  <a:pt x="9001" y="336"/>
                </a:cubicBezTo>
                <a:lnTo>
                  <a:pt x="8704" y="1729"/>
                </a:lnTo>
                <a:lnTo>
                  <a:pt x="8120" y="1729"/>
                </a:lnTo>
                <a:lnTo>
                  <a:pt x="8454" y="217"/>
                </a:lnTo>
                <a:cubicBezTo>
                  <a:pt x="8466" y="121"/>
                  <a:pt x="8406" y="38"/>
                  <a:pt x="8311" y="2"/>
                </a:cubicBezTo>
                <a:cubicBezTo>
                  <a:pt x="8304" y="1"/>
                  <a:pt x="8296" y="1"/>
                  <a:pt x="8289" y="1"/>
                </a:cubicBezTo>
                <a:cubicBezTo>
                  <a:pt x="8212" y="1"/>
                  <a:pt x="8130" y="57"/>
                  <a:pt x="8108" y="133"/>
                </a:cubicBezTo>
                <a:lnTo>
                  <a:pt x="7751" y="1788"/>
                </a:lnTo>
                <a:cubicBezTo>
                  <a:pt x="7692" y="1812"/>
                  <a:pt x="7632" y="1836"/>
                  <a:pt x="7585" y="1848"/>
                </a:cubicBezTo>
                <a:lnTo>
                  <a:pt x="6263" y="1848"/>
                </a:lnTo>
                <a:cubicBezTo>
                  <a:pt x="6251" y="1836"/>
                  <a:pt x="6227" y="1836"/>
                  <a:pt x="6215" y="1824"/>
                </a:cubicBezTo>
                <a:lnTo>
                  <a:pt x="5858" y="133"/>
                </a:lnTo>
                <a:cubicBezTo>
                  <a:pt x="5847" y="57"/>
                  <a:pt x="5767" y="1"/>
                  <a:pt x="568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4" name="Google Shape;9634;p73"/>
          <p:cNvGrpSpPr/>
          <p:nvPr/>
        </p:nvGrpSpPr>
        <p:grpSpPr>
          <a:xfrm>
            <a:off x="6195998" y="1983102"/>
            <a:ext cx="368308" cy="338746"/>
            <a:chOff x="6195998" y="1983102"/>
            <a:chExt cx="368308" cy="338746"/>
          </a:xfrm>
        </p:grpSpPr>
        <p:sp>
          <p:nvSpPr>
            <p:cNvPr id="9635" name="Google Shape;9635;p73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3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3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8" name="Google Shape;9638;p73"/>
          <p:cNvGrpSpPr/>
          <p:nvPr/>
        </p:nvGrpSpPr>
        <p:grpSpPr>
          <a:xfrm>
            <a:off x="7542031" y="2011835"/>
            <a:ext cx="369072" cy="280037"/>
            <a:chOff x="7542031" y="2011835"/>
            <a:chExt cx="369072" cy="280037"/>
          </a:xfrm>
        </p:grpSpPr>
        <p:sp>
          <p:nvSpPr>
            <p:cNvPr id="9639" name="Google Shape;9639;p73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3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3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3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3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3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3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3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3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8" name="Google Shape;9648;p73"/>
          <p:cNvGrpSpPr/>
          <p:nvPr/>
        </p:nvGrpSpPr>
        <p:grpSpPr>
          <a:xfrm>
            <a:off x="8010427" y="3348503"/>
            <a:ext cx="278795" cy="351615"/>
            <a:chOff x="8010427" y="3348503"/>
            <a:chExt cx="278795" cy="351615"/>
          </a:xfrm>
        </p:grpSpPr>
        <p:sp>
          <p:nvSpPr>
            <p:cNvPr id="9649" name="Google Shape;9649;p73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3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3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3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3" name="Google Shape;9653;p73"/>
          <p:cNvSpPr/>
          <p:nvPr/>
        </p:nvSpPr>
        <p:spPr>
          <a:xfrm>
            <a:off x="7615138" y="3348917"/>
            <a:ext cx="223304" cy="351201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4" name="Google Shape;9654;p73"/>
          <p:cNvGrpSpPr/>
          <p:nvPr/>
        </p:nvGrpSpPr>
        <p:grpSpPr>
          <a:xfrm>
            <a:off x="7141900" y="3349204"/>
            <a:ext cx="281057" cy="351010"/>
            <a:chOff x="7141900" y="3349204"/>
            <a:chExt cx="281057" cy="351010"/>
          </a:xfrm>
        </p:grpSpPr>
        <p:sp>
          <p:nvSpPr>
            <p:cNvPr id="9655" name="Google Shape;9655;p73"/>
            <p:cNvSpPr/>
            <p:nvPr/>
          </p:nvSpPr>
          <p:spPr>
            <a:xfrm>
              <a:off x="7191944" y="3636186"/>
              <a:ext cx="66418" cy="37111"/>
            </a:xfrm>
            <a:custGeom>
              <a:avLst/>
              <a:gdLst/>
              <a:ahLst/>
              <a:cxnLst/>
              <a:rect l="l" t="t" r="r" b="b"/>
              <a:pathLst>
                <a:path w="2085" h="1165" extrusionOk="0">
                  <a:moveTo>
                    <a:pt x="594" y="0"/>
                  </a:moveTo>
                  <a:cubicBezTo>
                    <a:pt x="326" y="0"/>
                    <a:pt x="141" y="66"/>
                    <a:pt x="132" y="66"/>
                  </a:cubicBezTo>
                  <a:cubicBezTo>
                    <a:pt x="49" y="90"/>
                    <a:pt x="1" y="185"/>
                    <a:pt x="25" y="268"/>
                  </a:cubicBezTo>
                  <a:cubicBezTo>
                    <a:pt x="52" y="342"/>
                    <a:pt x="116" y="387"/>
                    <a:pt x="182" y="387"/>
                  </a:cubicBezTo>
                  <a:cubicBezTo>
                    <a:pt x="201" y="387"/>
                    <a:pt x="220" y="383"/>
                    <a:pt x="239" y="375"/>
                  </a:cubicBezTo>
                  <a:cubicBezTo>
                    <a:pt x="253" y="371"/>
                    <a:pt x="394" y="325"/>
                    <a:pt x="594" y="325"/>
                  </a:cubicBezTo>
                  <a:cubicBezTo>
                    <a:pt x="924" y="325"/>
                    <a:pt x="1415" y="448"/>
                    <a:pt x="1763" y="1078"/>
                  </a:cubicBezTo>
                  <a:cubicBezTo>
                    <a:pt x="1778" y="1138"/>
                    <a:pt x="1826" y="1165"/>
                    <a:pt x="1880" y="1165"/>
                  </a:cubicBezTo>
                  <a:cubicBezTo>
                    <a:pt x="1912" y="1165"/>
                    <a:pt x="1946" y="1155"/>
                    <a:pt x="1977" y="1137"/>
                  </a:cubicBezTo>
                  <a:cubicBezTo>
                    <a:pt x="2049" y="1090"/>
                    <a:pt x="2084" y="994"/>
                    <a:pt x="2037" y="911"/>
                  </a:cubicBezTo>
                  <a:cubicBezTo>
                    <a:pt x="1680" y="280"/>
                    <a:pt x="1192" y="78"/>
                    <a:pt x="834" y="18"/>
                  </a:cubicBezTo>
                  <a:cubicBezTo>
                    <a:pt x="749" y="5"/>
                    <a:pt x="668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3"/>
            <p:cNvSpPr/>
            <p:nvPr/>
          </p:nvSpPr>
          <p:spPr>
            <a:xfrm>
              <a:off x="7311432" y="3636886"/>
              <a:ext cx="66386" cy="36538"/>
            </a:xfrm>
            <a:custGeom>
              <a:avLst/>
              <a:gdLst/>
              <a:ahLst/>
              <a:cxnLst/>
              <a:rect l="l" t="t" r="r" b="b"/>
              <a:pathLst>
                <a:path w="2084" h="1147" extrusionOk="0">
                  <a:moveTo>
                    <a:pt x="1506" y="0"/>
                  </a:moveTo>
                  <a:cubicBezTo>
                    <a:pt x="1427" y="0"/>
                    <a:pt x="1341" y="6"/>
                    <a:pt x="1251" y="20"/>
                  </a:cubicBezTo>
                  <a:cubicBezTo>
                    <a:pt x="893" y="56"/>
                    <a:pt x="405" y="258"/>
                    <a:pt x="48" y="913"/>
                  </a:cubicBezTo>
                  <a:cubicBezTo>
                    <a:pt x="0" y="984"/>
                    <a:pt x="36" y="1092"/>
                    <a:pt x="108" y="1127"/>
                  </a:cubicBezTo>
                  <a:cubicBezTo>
                    <a:pt x="132" y="1140"/>
                    <a:pt x="161" y="1146"/>
                    <a:pt x="190" y="1146"/>
                  </a:cubicBezTo>
                  <a:cubicBezTo>
                    <a:pt x="244" y="1146"/>
                    <a:pt x="298" y="1122"/>
                    <a:pt x="322" y="1068"/>
                  </a:cubicBezTo>
                  <a:cubicBezTo>
                    <a:pt x="666" y="445"/>
                    <a:pt x="1145" y="318"/>
                    <a:pt x="1474" y="318"/>
                  </a:cubicBezTo>
                  <a:cubicBezTo>
                    <a:pt x="1680" y="318"/>
                    <a:pt x="1827" y="368"/>
                    <a:pt x="1846" y="377"/>
                  </a:cubicBezTo>
                  <a:cubicBezTo>
                    <a:pt x="1862" y="381"/>
                    <a:pt x="1879" y="383"/>
                    <a:pt x="1894" y="383"/>
                  </a:cubicBezTo>
                  <a:cubicBezTo>
                    <a:pt x="1969" y="383"/>
                    <a:pt x="2031" y="339"/>
                    <a:pt x="2060" y="270"/>
                  </a:cubicBezTo>
                  <a:cubicBezTo>
                    <a:pt x="2084" y="175"/>
                    <a:pt x="2036" y="91"/>
                    <a:pt x="1953" y="56"/>
                  </a:cubicBezTo>
                  <a:cubicBezTo>
                    <a:pt x="1935" y="56"/>
                    <a:pt x="1758" y="0"/>
                    <a:pt x="15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3"/>
            <p:cNvSpPr/>
            <p:nvPr/>
          </p:nvSpPr>
          <p:spPr>
            <a:xfrm>
              <a:off x="7141900" y="3349204"/>
              <a:ext cx="281057" cy="351010"/>
            </a:xfrm>
            <a:custGeom>
              <a:avLst/>
              <a:gdLst/>
              <a:ahLst/>
              <a:cxnLst/>
              <a:rect l="l" t="t" r="r" b="b"/>
              <a:pathLst>
                <a:path w="8823" h="11019" extrusionOk="0">
                  <a:moveTo>
                    <a:pt x="4492" y="1"/>
                  </a:moveTo>
                  <a:cubicBezTo>
                    <a:pt x="3595" y="1"/>
                    <a:pt x="2879" y="679"/>
                    <a:pt x="2774" y="1550"/>
                  </a:cubicBezTo>
                  <a:lnTo>
                    <a:pt x="2512" y="3955"/>
                  </a:lnTo>
                  <a:cubicBezTo>
                    <a:pt x="2512" y="4050"/>
                    <a:pt x="2572" y="4122"/>
                    <a:pt x="2655" y="4134"/>
                  </a:cubicBezTo>
                  <a:cubicBezTo>
                    <a:pt x="2751" y="4134"/>
                    <a:pt x="2822" y="4074"/>
                    <a:pt x="2834" y="3991"/>
                  </a:cubicBezTo>
                  <a:lnTo>
                    <a:pt x="3108" y="1574"/>
                  </a:lnTo>
                  <a:cubicBezTo>
                    <a:pt x="3179" y="859"/>
                    <a:pt x="3775" y="312"/>
                    <a:pt x="4489" y="312"/>
                  </a:cubicBezTo>
                  <a:cubicBezTo>
                    <a:pt x="5239" y="312"/>
                    <a:pt x="5811" y="871"/>
                    <a:pt x="5894" y="1574"/>
                  </a:cubicBezTo>
                  <a:lnTo>
                    <a:pt x="6382" y="5896"/>
                  </a:lnTo>
                  <a:cubicBezTo>
                    <a:pt x="6406" y="6170"/>
                    <a:pt x="6584" y="6396"/>
                    <a:pt x="6846" y="6503"/>
                  </a:cubicBezTo>
                  <a:cubicBezTo>
                    <a:pt x="7894" y="6908"/>
                    <a:pt x="8430" y="8170"/>
                    <a:pt x="7858" y="9134"/>
                  </a:cubicBezTo>
                  <a:cubicBezTo>
                    <a:pt x="7585" y="9587"/>
                    <a:pt x="7168" y="9837"/>
                    <a:pt x="6561" y="9908"/>
                  </a:cubicBezTo>
                  <a:cubicBezTo>
                    <a:pt x="6322" y="9944"/>
                    <a:pt x="6132" y="10027"/>
                    <a:pt x="5977" y="10194"/>
                  </a:cubicBezTo>
                  <a:cubicBezTo>
                    <a:pt x="5668" y="10521"/>
                    <a:pt x="5072" y="10685"/>
                    <a:pt x="4478" y="10685"/>
                  </a:cubicBezTo>
                  <a:cubicBezTo>
                    <a:pt x="3885" y="10685"/>
                    <a:pt x="3292" y="10521"/>
                    <a:pt x="2989" y="10194"/>
                  </a:cubicBezTo>
                  <a:cubicBezTo>
                    <a:pt x="2834" y="10039"/>
                    <a:pt x="2632" y="9944"/>
                    <a:pt x="2405" y="9908"/>
                  </a:cubicBezTo>
                  <a:cubicBezTo>
                    <a:pt x="1798" y="9837"/>
                    <a:pt x="1381" y="9587"/>
                    <a:pt x="1108" y="9134"/>
                  </a:cubicBezTo>
                  <a:cubicBezTo>
                    <a:pt x="548" y="8170"/>
                    <a:pt x="1072" y="6908"/>
                    <a:pt x="2120" y="6503"/>
                  </a:cubicBezTo>
                  <a:cubicBezTo>
                    <a:pt x="2382" y="6396"/>
                    <a:pt x="2560" y="6158"/>
                    <a:pt x="2584" y="5896"/>
                  </a:cubicBezTo>
                  <a:lnTo>
                    <a:pt x="2703" y="4824"/>
                  </a:lnTo>
                  <a:cubicBezTo>
                    <a:pt x="2703" y="4729"/>
                    <a:pt x="2643" y="4658"/>
                    <a:pt x="2560" y="4646"/>
                  </a:cubicBezTo>
                  <a:cubicBezTo>
                    <a:pt x="2465" y="4646"/>
                    <a:pt x="2393" y="4705"/>
                    <a:pt x="2382" y="4789"/>
                  </a:cubicBezTo>
                  <a:lnTo>
                    <a:pt x="2262" y="5860"/>
                  </a:lnTo>
                  <a:cubicBezTo>
                    <a:pt x="2239" y="6027"/>
                    <a:pt x="2155" y="6146"/>
                    <a:pt x="2001" y="6205"/>
                  </a:cubicBezTo>
                  <a:cubicBezTo>
                    <a:pt x="0" y="6979"/>
                    <a:pt x="60" y="9956"/>
                    <a:pt x="2382" y="10242"/>
                  </a:cubicBezTo>
                  <a:cubicBezTo>
                    <a:pt x="2524" y="10253"/>
                    <a:pt x="2655" y="10313"/>
                    <a:pt x="2751" y="10420"/>
                  </a:cubicBezTo>
                  <a:cubicBezTo>
                    <a:pt x="3120" y="10819"/>
                    <a:pt x="3801" y="11018"/>
                    <a:pt x="4483" y="11018"/>
                  </a:cubicBezTo>
                  <a:cubicBezTo>
                    <a:pt x="5165" y="11018"/>
                    <a:pt x="5846" y="10819"/>
                    <a:pt x="6215" y="10420"/>
                  </a:cubicBezTo>
                  <a:cubicBezTo>
                    <a:pt x="6311" y="10325"/>
                    <a:pt x="6442" y="10253"/>
                    <a:pt x="6584" y="10242"/>
                  </a:cubicBezTo>
                  <a:cubicBezTo>
                    <a:pt x="8287" y="10039"/>
                    <a:pt x="8823" y="8348"/>
                    <a:pt x="8097" y="7158"/>
                  </a:cubicBezTo>
                  <a:cubicBezTo>
                    <a:pt x="7811" y="6705"/>
                    <a:pt x="7442" y="6384"/>
                    <a:pt x="6965" y="6205"/>
                  </a:cubicBezTo>
                  <a:cubicBezTo>
                    <a:pt x="6823" y="6146"/>
                    <a:pt x="6727" y="6027"/>
                    <a:pt x="6703" y="5860"/>
                  </a:cubicBezTo>
                  <a:lnTo>
                    <a:pt x="6215" y="1550"/>
                  </a:lnTo>
                  <a:cubicBezTo>
                    <a:pt x="6108" y="693"/>
                    <a:pt x="5418" y="26"/>
                    <a:pt x="4560" y="2"/>
                  </a:cubicBezTo>
                  <a:cubicBezTo>
                    <a:pt x="4537" y="1"/>
                    <a:pt x="4514" y="1"/>
                    <a:pt x="44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8" name="Google Shape;9658;p73"/>
          <p:cNvGrpSpPr/>
          <p:nvPr/>
        </p:nvGrpSpPr>
        <p:grpSpPr>
          <a:xfrm>
            <a:off x="5314188" y="3350032"/>
            <a:ext cx="363752" cy="353113"/>
            <a:chOff x="5314188" y="3350032"/>
            <a:chExt cx="363752" cy="353113"/>
          </a:xfrm>
        </p:grpSpPr>
        <p:sp>
          <p:nvSpPr>
            <p:cNvPr id="9659" name="Google Shape;9659;p73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3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1" name="Google Shape;9661;p73"/>
          <p:cNvGrpSpPr/>
          <p:nvPr/>
        </p:nvGrpSpPr>
        <p:grpSpPr>
          <a:xfrm>
            <a:off x="6203579" y="3348981"/>
            <a:ext cx="351615" cy="350373"/>
            <a:chOff x="6203579" y="3348981"/>
            <a:chExt cx="351615" cy="350373"/>
          </a:xfrm>
        </p:grpSpPr>
        <p:sp>
          <p:nvSpPr>
            <p:cNvPr id="9662" name="Google Shape;9662;p73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3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3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3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3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7" name="Google Shape;9667;p73"/>
          <p:cNvGrpSpPr/>
          <p:nvPr/>
        </p:nvGrpSpPr>
        <p:grpSpPr>
          <a:xfrm>
            <a:off x="5829984" y="3350032"/>
            <a:ext cx="220755" cy="352348"/>
            <a:chOff x="5829984" y="3350032"/>
            <a:chExt cx="220755" cy="352348"/>
          </a:xfrm>
        </p:grpSpPr>
        <p:sp>
          <p:nvSpPr>
            <p:cNvPr id="9668" name="Google Shape;9668;p73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3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3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3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73"/>
          <p:cNvGrpSpPr/>
          <p:nvPr/>
        </p:nvGrpSpPr>
        <p:grpSpPr>
          <a:xfrm>
            <a:off x="4882170" y="3349841"/>
            <a:ext cx="358464" cy="352316"/>
            <a:chOff x="4882170" y="3349841"/>
            <a:chExt cx="358464" cy="352316"/>
          </a:xfrm>
        </p:grpSpPr>
        <p:sp>
          <p:nvSpPr>
            <p:cNvPr id="9673" name="Google Shape;9673;p73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3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5" name="Google Shape;9675;p73"/>
          <p:cNvSpPr/>
          <p:nvPr/>
        </p:nvSpPr>
        <p:spPr>
          <a:xfrm>
            <a:off x="3955221" y="2893008"/>
            <a:ext cx="358464" cy="356808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73"/>
          <p:cNvSpPr/>
          <p:nvPr/>
        </p:nvSpPr>
        <p:spPr>
          <a:xfrm>
            <a:off x="3499727" y="2442228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77" name="Google Shape;9677;p73"/>
          <p:cNvGrpSpPr/>
          <p:nvPr/>
        </p:nvGrpSpPr>
        <p:grpSpPr>
          <a:xfrm>
            <a:off x="3044965" y="2435220"/>
            <a:ext cx="400194" cy="324316"/>
            <a:chOff x="3044965" y="2435220"/>
            <a:chExt cx="400194" cy="324316"/>
          </a:xfrm>
        </p:grpSpPr>
        <p:sp>
          <p:nvSpPr>
            <p:cNvPr id="9678" name="Google Shape;9678;p73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3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3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1" name="Google Shape;9681;p73"/>
          <p:cNvGrpSpPr/>
          <p:nvPr/>
        </p:nvGrpSpPr>
        <p:grpSpPr>
          <a:xfrm>
            <a:off x="4878379" y="2473892"/>
            <a:ext cx="367161" cy="287523"/>
            <a:chOff x="4878379" y="2473892"/>
            <a:chExt cx="367161" cy="287523"/>
          </a:xfrm>
        </p:grpSpPr>
        <p:sp>
          <p:nvSpPr>
            <p:cNvPr id="9682" name="Google Shape;9682;p73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3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3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3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3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7" name="Google Shape;9687;p73"/>
          <p:cNvGrpSpPr/>
          <p:nvPr/>
        </p:nvGrpSpPr>
        <p:grpSpPr>
          <a:xfrm>
            <a:off x="1325719" y="2887689"/>
            <a:ext cx="290581" cy="372481"/>
            <a:chOff x="1325719" y="2887689"/>
            <a:chExt cx="290581" cy="372481"/>
          </a:xfrm>
        </p:grpSpPr>
        <p:sp>
          <p:nvSpPr>
            <p:cNvPr id="9688" name="Google Shape;9688;p73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3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0" name="Google Shape;9690;p73"/>
          <p:cNvSpPr/>
          <p:nvPr/>
        </p:nvSpPr>
        <p:spPr>
          <a:xfrm>
            <a:off x="1819153" y="2882369"/>
            <a:ext cx="191194" cy="382738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1" name="Google Shape;9691;p73"/>
          <p:cNvGrpSpPr/>
          <p:nvPr/>
        </p:nvGrpSpPr>
        <p:grpSpPr>
          <a:xfrm>
            <a:off x="3510335" y="2892499"/>
            <a:ext cx="360726" cy="361204"/>
            <a:chOff x="3510335" y="2892499"/>
            <a:chExt cx="360726" cy="361204"/>
          </a:xfrm>
        </p:grpSpPr>
        <p:sp>
          <p:nvSpPr>
            <p:cNvPr id="9692" name="Google Shape;9692;p73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3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3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3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73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73"/>
          <p:cNvGrpSpPr/>
          <p:nvPr/>
        </p:nvGrpSpPr>
        <p:grpSpPr>
          <a:xfrm>
            <a:off x="3086313" y="2877049"/>
            <a:ext cx="320143" cy="392581"/>
            <a:chOff x="3086313" y="2877049"/>
            <a:chExt cx="320143" cy="392581"/>
          </a:xfrm>
        </p:grpSpPr>
        <p:sp>
          <p:nvSpPr>
            <p:cNvPr id="9698" name="Google Shape;9698;p7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7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7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0" name="Google Shape;9710;p73"/>
          <p:cNvSpPr/>
          <p:nvPr/>
        </p:nvSpPr>
        <p:spPr>
          <a:xfrm>
            <a:off x="2253814" y="2894123"/>
            <a:ext cx="210530" cy="357700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1" name="Google Shape;9711;p73"/>
          <p:cNvGrpSpPr/>
          <p:nvPr/>
        </p:nvGrpSpPr>
        <p:grpSpPr>
          <a:xfrm>
            <a:off x="861113" y="2885746"/>
            <a:ext cx="333809" cy="373277"/>
            <a:chOff x="861113" y="2885746"/>
            <a:chExt cx="333809" cy="373277"/>
          </a:xfrm>
        </p:grpSpPr>
        <p:sp>
          <p:nvSpPr>
            <p:cNvPr id="9712" name="Google Shape;9712;p73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3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3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5" name="Google Shape;9715;p73"/>
          <p:cNvSpPr/>
          <p:nvPr/>
        </p:nvSpPr>
        <p:spPr>
          <a:xfrm>
            <a:off x="2616005" y="2886542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6" name="Google Shape;9716;p73"/>
          <p:cNvSpPr/>
          <p:nvPr/>
        </p:nvSpPr>
        <p:spPr>
          <a:xfrm>
            <a:off x="2160129" y="1516235"/>
            <a:ext cx="399780" cy="341740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7" name="Google Shape;9717;p73"/>
          <p:cNvGrpSpPr/>
          <p:nvPr/>
        </p:nvGrpSpPr>
        <p:grpSpPr>
          <a:xfrm>
            <a:off x="1297654" y="1504481"/>
            <a:ext cx="349354" cy="362223"/>
            <a:chOff x="1297654" y="1504481"/>
            <a:chExt cx="349354" cy="362223"/>
          </a:xfrm>
        </p:grpSpPr>
        <p:sp>
          <p:nvSpPr>
            <p:cNvPr id="9718" name="Google Shape;9718;p73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3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3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1" name="Google Shape;9721;p73"/>
          <p:cNvSpPr/>
          <p:nvPr/>
        </p:nvSpPr>
        <p:spPr>
          <a:xfrm>
            <a:off x="3945378" y="153072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2" name="Google Shape;9722;p73"/>
          <p:cNvGrpSpPr/>
          <p:nvPr/>
        </p:nvGrpSpPr>
        <p:grpSpPr>
          <a:xfrm>
            <a:off x="852385" y="1510916"/>
            <a:ext cx="353145" cy="351998"/>
            <a:chOff x="852385" y="1510916"/>
            <a:chExt cx="353145" cy="351998"/>
          </a:xfrm>
        </p:grpSpPr>
        <p:sp>
          <p:nvSpPr>
            <p:cNvPr id="9723" name="Google Shape;9723;p73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3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3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73"/>
          <p:cNvGrpSpPr/>
          <p:nvPr/>
        </p:nvGrpSpPr>
        <p:grpSpPr>
          <a:xfrm>
            <a:off x="1745217" y="1515471"/>
            <a:ext cx="343269" cy="342505"/>
            <a:chOff x="1745217" y="1515471"/>
            <a:chExt cx="343269" cy="342505"/>
          </a:xfrm>
        </p:grpSpPr>
        <p:sp>
          <p:nvSpPr>
            <p:cNvPr id="9727" name="Google Shape;9727;p73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3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3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3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1" name="Google Shape;9731;p73"/>
          <p:cNvSpPr/>
          <p:nvPr/>
        </p:nvSpPr>
        <p:spPr>
          <a:xfrm>
            <a:off x="3509220" y="15054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2" name="Google Shape;9732;p73"/>
          <p:cNvGrpSpPr/>
          <p:nvPr/>
        </p:nvGrpSpPr>
        <p:grpSpPr>
          <a:xfrm>
            <a:off x="3042703" y="1529137"/>
            <a:ext cx="411535" cy="315587"/>
            <a:chOff x="3042703" y="1529137"/>
            <a:chExt cx="411535" cy="315587"/>
          </a:xfrm>
        </p:grpSpPr>
        <p:sp>
          <p:nvSpPr>
            <p:cNvPr id="9733" name="Google Shape;9733;p73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3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3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3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3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3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3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3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3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3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3" name="Google Shape;9743;p73"/>
          <p:cNvGrpSpPr/>
          <p:nvPr/>
        </p:nvGrpSpPr>
        <p:grpSpPr>
          <a:xfrm>
            <a:off x="2629289" y="1544682"/>
            <a:ext cx="350501" cy="284497"/>
            <a:chOff x="2629289" y="1544682"/>
            <a:chExt cx="350501" cy="284497"/>
          </a:xfrm>
        </p:grpSpPr>
        <p:sp>
          <p:nvSpPr>
            <p:cNvPr id="9744" name="Google Shape;9744;p73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3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3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3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3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9" name="Google Shape;9749;p73"/>
          <p:cNvGrpSpPr/>
          <p:nvPr/>
        </p:nvGrpSpPr>
        <p:grpSpPr>
          <a:xfrm>
            <a:off x="5305077" y="1502633"/>
            <a:ext cx="367893" cy="365218"/>
            <a:chOff x="5305077" y="1502633"/>
            <a:chExt cx="367893" cy="365218"/>
          </a:xfrm>
        </p:grpSpPr>
        <p:sp>
          <p:nvSpPr>
            <p:cNvPr id="9750" name="Google Shape;9750;p73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3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2" name="Google Shape;9752;p73"/>
          <p:cNvGrpSpPr/>
          <p:nvPr/>
        </p:nvGrpSpPr>
        <p:grpSpPr>
          <a:xfrm>
            <a:off x="7100170" y="1500117"/>
            <a:ext cx="368308" cy="367033"/>
            <a:chOff x="7100170" y="1500117"/>
            <a:chExt cx="368308" cy="367033"/>
          </a:xfrm>
        </p:grpSpPr>
        <p:sp>
          <p:nvSpPr>
            <p:cNvPr id="9753" name="Google Shape;9753;p73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3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3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3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3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3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3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3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3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3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3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3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3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6" name="Google Shape;9766;p73"/>
          <p:cNvSpPr/>
          <p:nvPr/>
        </p:nvSpPr>
        <p:spPr>
          <a:xfrm>
            <a:off x="7539642" y="1500180"/>
            <a:ext cx="372958" cy="366747"/>
          </a:xfrm>
          <a:custGeom>
            <a:avLst/>
            <a:gdLst/>
            <a:ahLst/>
            <a:cxnLst/>
            <a:rect l="l" t="t" r="r" b="b"/>
            <a:pathLst>
              <a:path w="11708" h="11513" extrusionOk="0">
                <a:moveTo>
                  <a:pt x="5700" y="3058"/>
                </a:moveTo>
                <a:cubicBezTo>
                  <a:pt x="5722" y="3058"/>
                  <a:pt x="5743" y="3064"/>
                  <a:pt x="5755" y="3076"/>
                </a:cubicBezTo>
                <a:lnTo>
                  <a:pt x="8565" y="5898"/>
                </a:lnTo>
                <a:cubicBezTo>
                  <a:pt x="8612" y="5910"/>
                  <a:pt x="8612" y="5969"/>
                  <a:pt x="8588" y="6017"/>
                </a:cubicBezTo>
                <a:cubicBezTo>
                  <a:pt x="8207" y="6374"/>
                  <a:pt x="8231" y="6398"/>
                  <a:pt x="8172" y="6398"/>
                </a:cubicBezTo>
                <a:cubicBezTo>
                  <a:pt x="8112" y="6398"/>
                  <a:pt x="8112" y="6350"/>
                  <a:pt x="7850" y="6136"/>
                </a:cubicBezTo>
                <a:cubicBezTo>
                  <a:pt x="5112" y="3398"/>
                  <a:pt x="5255" y="3552"/>
                  <a:pt x="5255" y="3493"/>
                </a:cubicBezTo>
                <a:cubicBezTo>
                  <a:pt x="5255" y="3433"/>
                  <a:pt x="5278" y="3433"/>
                  <a:pt x="5636" y="3076"/>
                </a:cubicBezTo>
                <a:cubicBezTo>
                  <a:pt x="5653" y="3064"/>
                  <a:pt x="5677" y="3058"/>
                  <a:pt x="5700" y="3058"/>
                </a:cubicBezTo>
                <a:close/>
                <a:moveTo>
                  <a:pt x="10869" y="1"/>
                </a:moveTo>
                <a:cubicBezTo>
                  <a:pt x="10688" y="1"/>
                  <a:pt x="10504" y="64"/>
                  <a:pt x="10350" y="195"/>
                </a:cubicBezTo>
                <a:lnTo>
                  <a:pt x="9184" y="1219"/>
                </a:lnTo>
                <a:cubicBezTo>
                  <a:pt x="9100" y="1278"/>
                  <a:pt x="9100" y="1385"/>
                  <a:pt x="9160" y="1457"/>
                </a:cubicBezTo>
                <a:cubicBezTo>
                  <a:pt x="9191" y="1494"/>
                  <a:pt x="9235" y="1512"/>
                  <a:pt x="9280" y="1512"/>
                </a:cubicBezTo>
                <a:cubicBezTo>
                  <a:pt x="9322" y="1512"/>
                  <a:pt x="9364" y="1497"/>
                  <a:pt x="9398" y="1469"/>
                </a:cubicBezTo>
                <a:lnTo>
                  <a:pt x="10577" y="445"/>
                </a:lnTo>
                <a:cubicBezTo>
                  <a:pt x="10664" y="375"/>
                  <a:pt x="10769" y="339"/>
                  <a:pt x="10872" y="339"/>
                </a:cubicBezTo>
                <a:cubicBezTo>
                  <a:pt x="10980" y="339"/>
                  <a:pt x="11087" y="378"/>
                  <a:pt x="11172" y="457"/>
                </a:cubicBezTo>
                <a:cubicBezTo>
                  <a:pt x="11339" y="623"/>
                  <a:pt x="11339" y="874"/>
                  <a:pt x="11184" y="1052"/>
                </a:cubicBezTo>
                <a:lnTo>
                  <a:pt x="7933" y="4767"/>
                </a:lnTo>
                <a:lnTo>
                  <a:pt x="6874" y="3707"/>
                </a:lnTo>
                <a:lnTo>
                  <a:pt x="8767" y="2040"/>
                </a:lnTo>
                <a:cubicBezTo>
                  <a:pt x="8838" y="1981"/>
                  <a:pt x="8838" y="1874"/>
                  <a:pt x="8779" y="1802"/>
                </a:cubicBezTo>
                <a:cubicBezTo>
                  <a:pt x="8747" y="1757"/>
                  <a:pt x="8700" y="1736"/>
                  <a:pt x="8653" y="1736"/>
                </a:cubicBezTo>
                <a:cubicBezTo>
                  <a:pt x="8614" y="1736"/>
                  <a:pt x="8573" y="1751"/>
                  <a:pt x="8541" y="1778"/>
                </a:cubicBezTo>
                <a:lnTo>
                  <a:pt x="6636" y="3469"/>
                </a:lnTo>
                <a:lnTo>
                  <a:pt x="5993" y="2826"/>
                </a:lnTo>
                <a:cubicBezTo>
                  <a:pt x="5909" y="2743"/>
                  <a:pt x="5802" y="2701"/>
                  <a:pt x="5695" y="2701"/>
                </a:cubicBezTo>
                <a:cubicBezTo>
                  <a:pt x="5588" y="2701"/>
                  <a:pt x="5481" y="2743"/>
                  <a:pt x="5397" y="2826"/>
                </a:cubicBezTo>
                <a:lnTo>
                  <a:pt x="5040" y="3183"/>
                </a:lnTo>
                <a:cubicBezTo>
                  <a:pt x="4921" y="3302"/>
                  <a:pt x="4874" y="3481"/>
                  <a:pt x="4957" y="3660"/>
                </a:cubicBezTo>
                <a:cubicBezTo>
                  <a:pt x="4800" y="3641"/>
                  <a:pt x="4644" y="3631"/>
                  <a:pt x="4488" y="3631"/>
                </a:cubicBezTo>
                <a:cubicBezTo>
                  <a:pt x="2121" y="3631"/>
                  <a:pt x="1" y="5783"/>
                  <a:pt x="135" y="8208"/>
                </a:cubicBezTo>
                <a:cubicBezTo>
                  <a:pt x="147" y="8672"/>
                  <a:pt x="337" y="9101"/>
                  <a:pt x="671" y="9422"/>
                </a:cubicBezTo>
                <a:lnTo>
                  <a:pt x="2218" y="10970"/>
                </a:lnTo>
                <a:cubicBezTo>
                  <a:pt x="2620" y="11372"/>
                  <a:pt x="3076" y="11512"/>
                  <a:pt x="3595" y="11512"/>
                </a:cubicBezTo>
                <a:cubicBezTo>
                  <a:pt x="3768" y="11512"/>
                  <a:pt x="3948" y="11497"/>
                  <a:pt x="4135" y="11470"/>
                </a:cubicBezTo>
                <a:cubicBezTo>
                  <a:pt x="4219" y="11458"/>
                  <a:pt x="4278" y="11387"/>
                  <a:pt x="4278" y="11280"/>
                </a:cubicBezTo>
                <a:cubicBezTo>
                  <a:pt x="4266" y="11184"/>
                  <a:pt x="4195" y="11125"/>
                  <a:pt x="4088" y="11125"/>
                </a:cubicBezTo>
                <a:cubicBezTo>
                  <a:pt x="3923" y="11149"/>
                  <a:pt x="3764" y="11164"/>
                  <a:pt x="3613" y="11164"/>
                </a:cubicBezTo>
                <a:cubicBezTo>
                  <a:pt x="3175" y="11164"/>
                  <a:pt x="2793" y="11044"/>
                  <a:pt x="2457" y="10708"/>
                </a:cubicBezTo>
                <a:lnTo>
                  <a:pt x="909" y="9160"/>
                </a:lnTo>
                <a:cubicBezTo>
                  <a:pt x="635" y="8898"/>
                  <a:pt x="468" y="8541"/>
                  <a:pt x="456" y="8184"/>
                </a:cubicBezTo>
                <a:cubicBezTo>
                  <a:pt x="351" y="5941"/>
                  <a:pt x="2322" y="3959"/>
                  <a:pt x="4468" y="3959"/>
                </a:cubicBezTo>
                <a:cubicBezTo>
                  <a:pt x="4749" y="3959"/>
                  <a:pt x="5032" y="3993"/>
                  <a:pt x="5314" y="4064"/>
                </a:cubicBezTo>
                <a:lnTo>
                  <a:pt x="7576" y="6327"/>
                </a:lnTo>
                <a:cubicBezTo>
                  <a:pt x="8029" y="8196"/>
                  <a:pt x="6838" y="10220"/>
                  <a:pt x="4969" y="10934"/>
                </a:cubicBezTo>
                <a:cubicBezTo>
                  <a:pt x="4874" y="10970"/>
                  <a:pt x="4838" y="11065"/>
                  <a:pt x="4862" y="11160"/>
                </a:cubicBezTo>
                <a:cubicBezTo>
                  <a:pt x="4891" y="11229"/>
                  <a:pt x="4961" y="11274"/>
                  <a:pt x="5038" y="11274"/>
                </a:cubicBezTo>
                <a:cubicBezTo>
                  <a:pt x="5055" y="11274"/>
                  <a:pt x="5071" y="11272"/>
                  <a:pt x="5088" y="11268"/>
                </a:cubicBezTo>
                <a:cubicBezTo>
                  <a:pt x="6945" y="10553"/>
                  <a:pt x="8195" y="8624"/>
                  <a:pt x="7969" y="6696"/>
                </a:cubicBezTo>
                <a:lnTo>
                  <a:pt x="7969" y="6696"/>
                </a:lnTo>
                <a:cubicBezTo>
                  <a:pt x="8027" y="6722"/>
                  <a:pt x="8084" y="6735"/>
                  <a:pt x="8140" y="6735"/>
                </a:cubicBezTo>
                <a:cubicBezTo>
                  <a:pt x="8257" y="6735"/>
                  <a:pt x="8365" y="6681"/>
                  <a:pt x="8445" y="6600"/>
                </a:cubicBezTo>
                <a:lnTo>
                  <a:pt x="8803" y="6243"/>
                </a:lnTo>
                <a:cubicBezTo>
                  <a:pt x="8969" y="6088"/>
                  <a:pt x="8969" y="5815"/>
                  <a:pt x="8803" y="5648"/>
                </a:cubicBezTo>
                <a:lnTo>
                  <a:pt x="8172" y="5017"/>
                </a:lnTo>
                <a:lnTo>
                  <a:pt x="11446" y="1290"/>
                </a:lnTo>
                <a:cubicBezTo>
                  <a:pt x="11708" y="981"/>
                  <a:pt x="11696" y="516"/>
                  <a:pt x="11410" y="219"/>
                </a:cubicBezTo>
                <a:cubicBezTo>
                  <a:pt x="11261" y="76"/>
                  <a:pt x="11067" y="1"/>
                  <a:pt x="10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7" name="Google Shape;9767;p73"/>
          <p:cNvGrpSpPr/>
          <p:nvPr/>
        </p:nvGrpSpPr>
        <p:grpSpPr>
          <a:xfrm>
            <a:off x="6649231" y="1500021"/>
            <a:ext cx="390287" cy="367065"/>
            <a:chOff x="6649231" y="1500021"/>
            <a:chExt cx="390287" cy="367065"/>
          </a:xfrm>
        </p:grpSpPr>
        <p:sp>
          <p:nvSpPr>
            <p:cNvPr id="9768" name="Google Shape;9768;p73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3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3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3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3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3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3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3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3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3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3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3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0" name="Google Shape;9780;p73"/>
          <p:cNvGrpSpPr/>
          <p:nvPr/>
        </p:nvGrpSpPr>
        <p:grpSpPr>
          <a:xfrm>
            <a:off x="5746938" y="1543503"/>
            <a:ext cx="387261" cy="280356"/>
            <a:chOff x="5746938" y="1543503"/>
            <a:chExt cx="387261" cy="280356"/>
          </a:xfrm>
        </p:grpSpPr>
        <p:sp>
          <p:nvSpPr>
            <p:cNvPr id="9781" name="Google Shape;9781;p73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3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3" name="Google Shape;9783;p73"/>
          <p:cNvGrpSpPr/>
          <p:nvPr/>
        </p:nvGrpSpPr>
        <p:grpSpPr>
          <a:xfrm>
            <a:off x="6196730" y="1525346"/>
            <a:ext cx="369072" cy="317467"/>
            <a:chOff x="6196730" y="1525346"/>
            <a:chExt cx="369072" cy="317467"/>
          </a:xfrm>
        </p:grpSpPr>
        <p:sp>
          <p:nvSpPr>
            <p:cNvPr id="9784" name="Google Shape;9784;p73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3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3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7" name="Google Shape;9787;p73"/>
          <p:cNvGrpSpPr/>
          <p:nvPr/>
        </p:nvGrpSpPr>
        <p:grpSpPr>
          <a:xfrm>
            <a:off x="4940592" y="1500690"/>
            <a:ext cx="246558" cy="367161"/>
            <a:chOff x="4940592" y="1500690"/>
            <a:chExt cx="246558" cy="367161"/>
          </a:xfrm>
        </p:grpSpPr>
        <p:sp>
          <p:nvSpPr>
            <p:cNvPr id="9788" name="Google Shape;9788;p73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3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3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3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2" name="Google Shape;9792;p73"/>
          <p:cNvGrpSpPr/>
          <p:nvPr/>
        </p:nvGrpSpPr>
        <p:grpSpPr>
          <a:xfrm>
            <a:off x="7964906" y="1499894"/>
            <a:ext cx="380858" cy="367575"/>
            <a:chOff x="7964906" y="1499894"/>
            <a:chExt cx="380858" cy="367575"/>
          </a:xfrm>
        </p:grpSpPr>
        <p:sp>
          <p:nvSpPr>
            <p:cNvPr id="9793" name="Google Shape;9793;p73"/>
            <p:cNvSpPr/>
            <p:nvPr/>
          </p:nvSpPr>
          <p:spPr>
            <a:xfrm>
              <a:off x="7964906" y="1501359"/>
              <a:ext cx="377099" cy="365600"/>
            </a:xfrm>
            <a:custGeom>
              <a:avLst/>
              <a:gdLst/>
              <a:ahLst/>
              <a:cxnLst/>
              <a:rect l="l" t="t" r="r" b="b"/>
              <a:pathLst>
                <a:path w="11838" h="11477" extrusionOk="0">
                  <a:moveTo>
                    <a:pt x="6668" y="4170"/>
                  </a:moveTo>
                  <a:cubicBezTo>
                    <a:pt x="6859" y="4468"/>
                    <a:pt x="7085" y="4694"/>
                    <a:pt x="7359" y="4873"/>
                  </a:cubicBezTo>
                  <a:cubicBezTo>
                    <a:pt x="7383" y="4873"/>
                    <a:pt x="7383" y="4885"/>
                    <a:pt x="7395" y="4885"/>
                  </a:cubicBezTo>
                  <a:cubicBezTo>
                    <a:pt x="6978" y="5289"/>
                    <a:pt x="6990" y="5325"/>
                    <a:pt x="6930" y="5325"/>
                  </a:cubicBezTo>
                  <a:cubicBezTo>
                    <a:pt x="6871" y="5325"/>
                    <a:pt x="6906" y="5301"/>
                    <a:pt x="6252" y="4670"/>
                  </a:cubicBezTo>
                  <a:cubicBezTo>
                    <a:pt x="6228" y="4647"/>
                    <a:pt x="6228" y="4635"/>
                    <a:pt x="6228" y="4623"/>
                  </a:cubicBezTo>
                  <a:cubicBezTo>
                    <a:pt x="6228" y="4575"/>
                    <a:pt x="6264" y="4575"/>
                    <a:pt x="6668" y="4170"/>
                  </a:cubicBezTo>
                  <a:close/>
                  <a:moveTo>
                    <a:pt x="6144" y="5039"/>
                  </a:moveTo>
                  <a:lnTo>
                    <a:pt x="6514" y="5409"/>
                  </a:lnTo>
                  <a:cubicBezTo>
                    <a:pt x="6287" y="5611"/>
                    <a:pt x="5918" y="6075"/>
                    <a:pt x="5609" y="6968"/>
                  </a:cubicBezTo>
                  <a:cubicBezTo>
                    <a:pt x="5171" y="8200"/>
                    <a:pt x="4345" y="8864"/>
                    <a:pt x="3268" y="8864"/>
                  </a:cubicBezTo>
                  <a:cubicBezTo>
                    <a:pt x="3231" y="8864"/>
                    <a:pt x="3194" y="8863"/>
                    <a:pt x="3156" y="8861"/>
                  </a:cubicBezTo>
                  <a:cubicBezTo>
                    <a:pt x="3133" y="8860"/>
                    <a:pt x="3110" y="8860"/>
                    <a:pt x="3087" y="8860"/>
                  </a:cubicBezTo>
                  <a:cubicBezTo>
                    <a:pt x="1839" y="8860"/>
                    <a:pt x="1004" y="10112"/>
                    <a:pt x="549" y="10778"/>
                  </a:cubicBezTo>
                  <a:cubicBezTo>
                    <a:pt x="501" y="10850"/>
                    <a:pt x="453" y="10933"/>
                    <a:pt x="418" y="10993"/>
                  </a:cubicBezTo>
                  <a:cubicBezTo>
                    <a:pt x="489" y="10612"/>
                    <a:pt x="739" y="9814"/>
                    <a:pt x="1287" y="9171"/>
                  </a:cubicBezTo>
                  <a:cubicBezTo>
                    <a:pt x="1727" y="8671"/>
                    <a:pt x="2275" y="8349"/>
                    <a:pt x="2942" y="8349"/>
                  </a:cubicBezTo>
                  <a:cubicBezTo>
                    <a:pt x="4049" y="8349"/>
                    <a:pt x="4728" y="7861"/>
                    <a:pt x="5109" y="6790"/>
                  </a:cubicBezTo>
                  <a:cubicBezTo>
                    <a:pt x="5454" y="5825"/>
                    <a:pt x="5871" y="5301"/>
                    <a:pt x="6144" y="5039"/>
                  </a:cubicBezTo>
                  <a:close/>
                  <a:moveTo>
                    <a:pt x="10008" y="0"/>
                  </a:moveTo>
                  <a:cubicBezTo>
                    <a:pt x="9561" y="0"/>
                    <a:pt x="9041" y="122"/>
                    <a:pt x="8478" y="372"/>
                  </a:cubicBezTo>
                  <a:cubicBezTo>
                    <a:pt x="8395" y="420"/>
                    <a:pt x="8359" y="515"/>
                    <a:pt x="8395" y="598"/>
                  </a:cubicBezTo>
                  <a:cubicBezTo>
                    <a:pt x="8422" y="671"/>
                    <a:pt x="8484" y="702"/>
                    <a:pt x="8549" y="702"/>
                  </a:cubicBezTo>
                  <a:cubicBezTo>
                    <a:pt x="8569" y="702"/>
                    <a:pt x="8589" y="699"/>
                    <a:pt x="8609" y="694"/>
                  </a:cubicBezTo>
                  <a:cubicBezTo>
                    <a:pt x="9121" y="466"/>
                    <a:pt x="9607" y="352"/>
                    <a:pt x="10014" y="352"/>
                  </a:cubicBezTo>
                  <a:cubicBezTo>
                    <a:pt x="10394" y="352"/>
                    <a:pt x="10706" y="451"/>
                    <a:pt x="10907" y="646"/>
                  </a:cubicBezTo>
                  <a:cubicBezTo>
                    <a:pt x="11645" y="1384"/>
                    <a:pt x="10907" y="3325"/>
                    <a:pt x="10014" y="4206"/>
                  </a:cubicBezTo>
                  <a:cubicBezTo>
                    <a:pt x="9543" y="4677"/>
                    <a:pt x="9023" y="4874"/>
                    <a:pt x="8537" y="4874"/>
                  </a:cubicBezTo>
                  <a:cubicBezTo>
                    <a:pt x="6872" y="4874"/>
                    <a:pt x="5593" y="2566"/>
                    <a:pt x="7942" y="1027"/>
                  </a:cubicBezTo>
                  <a:cubicBezTo>
                    <a:pt x="8014" y="991"/>
                    <a:pt x="8049" y="884"/>
                    <a:pt x="7990" y="789"/>
                  </a:cubicBezTo>
                  <a:cubicBezTo>
                    <a:pt x="7961" y="745"/>
                    <a:pt x="7910" y="719"/>
                    <a:pt x="7855" y="719"/>
                  </a:cubicBezTo>
                  <a:cubicBezTo>
                    <a:pt x="7820" y="719"/>
                    <a:pt x="7784" y="730"/>
                    <a:pt x="7752" y="753"/>
                  </a:cubicBezTo>
                  <a:cubicBezTo>
                    <a:pt x="6335" y="1670"/>
                    <a:pt x="6073" y="2872"/>
                    <a:pt x="6490" y="3849"/>
                  </a:cubicBezTo>
                  <a:lnTo>
                    <a:pt x="5990" y="4337"/>
                  </a:lnTo>
                  <a:cubicBezTo>
                    <a:pt x="5894" y="4444"/>
                    <a:pt x="5847" y="4623"/>
                    <a:pt x="5918" y="4777"/>
                  </a:cubicBezTo>
                  <a:cubicBezTo>
                    <a:pt x="5621" y="5063"/>
                    <a:pt x="5156" y="5635"/>
                    <a:pt x="4787" y="6671"/>
                  </a:cubicBezTo>
                  <a:cubicBezTo>
                    <a:pt x="4430" y="7635"/>
                    <a:pt x="3847" y="7992"/>
                    <a:pt x="2930" y="8016"/>
                  </a:cubicBezTo>
                  <a:cubicBezTo>
                    <a:pt x="1370" y="8016"/>
                    <a:pt x="572" y="9504"/>
                    <a:pt x="310" y="10135"/>
                  </a:cubicBezTo>
                  <a:cubicBezTo>
                    <a:pt x="203" y="10397"/>
                    <a:pt x="132" y="10647"/>
                    <a:pt x="72" y="10873"/>
                  </a:cubicBezTo>
                  <a:cubicBezTo>
                    <a:pt x="1" y="11231"/>
                    <a:pt x="13" y="11326"/>
                    <a:pt x="215" y="11445"/>
                  </a:cubicBezTo>
                  <a:cubicBezTo>
                    <a:pt x="253" y="11467"/>
                    <a:pt x="289" y="11476"/>
                    <a:pt x="323" y="11476"/>
                  </a:cubicBezTo>
                  <a:cubicBezTo>
                    <a:pt x="419" y="11476"/>
                    <a:pt x="502" y="11402"/>
                    <a:pt x="572" y="11314"/>
                  </a:cubicBezTo>
                  <a:cubicBezTo>
                    <a:pt x="912" y="10893"/>
                    <a:pt x="1769" y="9205"/>
                    <a:pt x="3065" y="9205"/>
                  </a:cubicBezTo>
                  <a:cubicBezTo>
                    <a:pt x="3087" y="9205"/>
                    <a:pt x="3110" y="9206"/>
                    <a:pt x="3132" y="9207"/>
                  </a:cubicBezTo>
                  <a:cubicBezTo>
                    <a:pt x="3160" y="9207"/>
                    <a:pt x="3187" y="9208"/>
                    <a:pt x="3215" y="9208"/>
                  </a:cubicBezTo>
                  <a:cubicBezTo>
                    <a:pt x="4529" y="9208"/>
                    <a:pt x="5463" y="8371"/>
                    <a:pt x="5918" y="7099"/>
                  </a:cubicBezTo>
                  <a:cubicBezTo>
                    <a:pt x="6252" y="6194"/>
                    <a:pt x="6621" y="5778"/>
                    <a:pt x="6787" y="5635"/>
                  </a:cubicBezTo>
                  <a:cubicBezTo>
                    <a:pt x="6833" y="5652"/>
                    <a:pt x="6879" y="5661"/>
                    <a:pt x="6924" y="5661"/>
                  </a:cubicBezTo>
                  <a:cubicBezTo>
                    <a:pt x="7030" y="5661"/>
                    <a:pt x="7129" y="5615"/>
                    <a:pt x="7204" y="5539"/>
                  </a:cubicBezTo>
                  <a:lnTo>
                    <a:pt x="7692" y="5051"/>
                  </a:lnTo>
                  <a:cubicBezTo>
                    <a:pt x="7967" y="5171"/>
                    <a:pt x="8246" y="5226"/>
                    <a:pt x="8521" y="5226"/>
                  </a:cubicBezTo>
                  <a:cubicBezTo>
                    <a:pt x="9152" y="5226"/>
                    <a:pt x="9763" y="4933"/>
                    <a:pt x="10252" y="4444"/>
                  </a:cubicBezTo>
                  <a:cubicBezTo>
                    <a:pt x="10752" y="3932"/>
                    <a:pt x="11205" y="3146"/>
                    <a:pt x="11407" y="2396"/>
                  </a:cubicBezTo>
                  <a:cubicBezTo>
                    <a:pt x="11838" y="837"/>
                    <a:pt x="11177" y="0"/>
                    <a:pt x="100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3"/>
            <p:cNvSpPr/>
            <p:nvPr/>
          </p:nvSpPr>
          <p:spPr>
            <a:xfrm>
              <a:off x="7965288" y="1499894"/>
              <a:ext cx="202948" cy="193870"/>
            </a:xfrm>
            <a:custGeom>
              <a:avLst/>
              <a:gdLst/>
              <a:ahLst/>
              <a:cxnLst/>
              <a:rect l="l" t="t" r="r" b="b"/>
              <a:pathLst>
                <a:path w="6371" h="6086" extrusionOk="0">
                  <a:moveTo>
                    <a:pt x="5278" y="341"/>
                  </a:moveTo>
                  <a:cubicBezTo>
                    <a:pt x="5440" y="341"/>
                    <a:pt x="5578" y="379"/>
                    <a:pt x="5668" y="466"/>
                  </a:cubicBezTo>
                  <a:cubicBezTo>
                    <a:pt x="6073" y="871"/>
                    <a:pt x="5442" y="2514"/>
                    <a:pt x="4513" y="2526"/>
                  </a:cubicBezTo>
                  <a:cubicBezTo>
                    <a:pt x="4509" y="2526"/>
                    <a:pt x="4504" y="2526"/>
                    <a:pt x="4500" y="2526"/>
                  </a:cubicBezTo>
                  <a:cubicBezTo>
                    <a:pt x="3826" y="2526"/>
                    <a:pt x="3220" y="1652"/>
                    <a:pt x="3942" y="930"/>
                  </a:cubicBezTo>
                  <a:cubicBezTo>
                    <a:pt x="4276" y="595"/>
                    <a:pt x="4858" y="341"/>
                    <a:pt x="5278" y="341"/>
                  </a:cubicBezTo>
                  <a:close/>
                  <a:moveTo>
                    <a:pt x="3525" y="2359"/>
                  </a:moveTo>
                  <a:cubicBezTo>
                    <a:pt x="3596" y="2466"/>
                    <a:pt x="3692" y="2549"/>
                    <a:pt x="3775" y="2609"/>
                  </a:cubicBezTo>
                  <a:lnTo>
                    <a:pt x="3680" y="2716"/>
                  </a:lnTo>
                  <a:lnTo>
                    <a:pt x="3418" y="2466"/>
                  </a:lnTo>
                  <a:lnTo>
                    <a:pt x="3525" y="2359"/>
                  </a:lnTo>
                  <a:close/>
                  <a:moveTo>
                    <a:pt x="5223" y="1"/>
                  </a:moveTo>
                  <a:cubicBezTo>
                    <a:pt x="4679" y="1"/>
                    <a:pt x="4024" y="324"/>
                    <a:pt x="3656" y="692"/>
                  </a:cubicBezTo>
                  <a:cubicBezTo>
                    <a:pt x="3287" y="1061"/>
                    <a:pt x="3120" y="1561"/>
                    <a:pt x="3311" y="2049"/>
                  </a:cubicBezTo>
                  <a:cubicBezTo>
                    <a:pt x="3132" y="2240"/>
                    <a:pt x="2977" y="2299"/>
                    <a:pt x="3037" y="2537"/>
                  </a:cubicBezTo>
                  <a:cubicBezTo>
                    <a:pt x="2299" y="3288"/>
                    <a:pt x="2620" y="4133"/>
                    <a:pt x="1572" y="4145"/>
                  </a:cubicBezTo>
                  <a:cubicBezTo>
                    <a:pt x="715" y="4145"/>
                    <a:pt x="298" y="4954"/>
                    <a:pt x="144" y="5288"/>
                  </a:cubicBezTo>
                  <a:cubicBezTo>
                    <a:pt x="84" y="5431"/>
                    <a:pt x="36" y="5562"/>
                    <a:pt x="25" y="5681"/>
                  </a:cubicBezTo>
                  <a:cubicBezTo>
                    <a:pt x="1" y="5824"/>
                    <a:pt x="1" y="5931"/>
                    <a:pt x="60" y="6002"/>
                  </a:cubicBezTo>
                  <a:cubicBezTo>
                    <a:pt x="144" y="6050"/>
                    <a:pt x="203" y="6086"/>
                    <a:pt x="263" y="6086"/>
                  </a:cubicBezTo>
                  <a:cubicBezTo>
                    <a:pt x="406" y="6086"/>
                    <a:pt x="501" y="5919"/>
                    <a:pt x="584" y="5788"/>
                  </a:cubicBezTo>
                  <a:cubicBezTo>
                    <a:pt x="781" y="5476"/>
                    <a:pt x="1168" y="4905"/>
                    <a:pt x="1670" y="4905"/>
                  </a:cubicBezTo>
                  <a:cubicBezTo>
                    <a:pt x="1685" y="4905"/>
                    <a:pt x="1700" y="4906"/>
                    <a:pt x="1715" y="4907"/>
                  </a:cubicBezTo>
                  <a:cubicBezTo>
                    <a:pt x="1735" y="4908"/>
                    <a:pt x="1755" y="4908"/>
                    <a:pt x="1775" y="4908"/>
                  </a:cubicBezTo>
                  <a:cubicBezTo>
                    <a:pt x="2074" y="4908"/>
                    <a:pt x="2350" y="4824"/>
                    <a:pt x="2584" y="4657"/>
                  </a:cubicBezTo>
                  <a:cubicBezTo>
                    <a:pt x="2668" y="4597"/>
                    <a:pt x="2680" y="4490"/>
                    <a:pt x="2632" y="4419"/>
                  </a:cubicBezTo>
                  <a:cubicBezTo>
                    <a:pt x="2603" y="4367"/>
                    <a:pt x="2546" y="4343"/>
                    <a:pt x="2491" y="4343"/>
                  </a:cubicBezTo>
                  <a:cubicBezTo>
                    <a:pt x="2456" y="4343"/>
                    <a:pt x="2421" y="4353"/>
                    <a:pt x="2394" y="4371"/>
                  </a:cubicBezTo>
                  <a:cubicBezTo>
                    <a:pt x="2203" y="4502"/>
                    <a:pt x="1977" y="4562"/>
                    <a:pt x="1727" y="4562"/>
                  </a:cubicBezTo>
                  <a:cubicBezTo>
                    <a:pt x="1718" y="4561"/>
                    <a:pt x="1710" y="4561"/>
                    <a:pt x="1701" y="4561"/>
                  </a:cubicBezTo>
                  <a:cubicBezTo>
                    <a:pt x="1225" y="4561"/>
                    <a:pt x="853" y="4877"/>
                    <a:pt x="596" y="5204"/>
                  </a:cubicBezTo>
                  <a:cubicBezTo>
                    <a:pt x="792" y="4813"/>
                    <a:pt x="1132" y="4477"/>
                    <a:pt x="1564" y="4477"/>
                  </a:cubicBezTo>
                  <a:cubicBezTo>
                    <a:pt x="1579" y="4477"/>
                    <a:pt x="1593" y="4477"/>
                    <a:pt x="1608" y="4478"/>
                  </a:cubicBezTo>
                  <a:cubicBezTo>
                    <a:pt x="2203" y="4478"/>
                    <a:pt x="2584" y="4192"/>
                    <a:pt x="2799" y="3609"/>
                  </a:cubicBezTo>
                  <a:cubicBezTo>
                    <a:pt x="2942" y="3192"/>
                    <a:pt x="3120" y="2942"/>
                    <a:pt x="3263" y="2788"/>
                  </a:cubicBezTo>
                  <a:lnTo>
                    <a:pt x="3334" y="2871"/>
                  </a:lnTo>
                  <a:cubicBezTo>
                    <a:pt x="3001" y="3228"/>
                    <a:pt x="2930" y="3645"/>
                    <a:pt x="2787" y="3907"/>
                  </a:cubicBezTo>
                  <a:cubicBezTo>
                    <a:pt x="2739" y="3978"/>
                    <a:pt x="2763" y="4085"/>
                    <a:pt x="2846" y="4133"/>
                  </a:cubicBezTo>
                  <a:cubicBezTo>
                    <a:pt x="2869" y="4148"/>
                    <a:pt x="2895" y="4155"/>
                    <a:pt x="2921" y="4155"/>
                  </a:cubicBezTo>
                  <a:cubicBezTo>
                    <a:pt x="2978" y="4155"/>
                    <a:pt x="3036" y="4122"/>
                    <a:pt x="3061" y="4073"/>
                  </a:cubicBezTo>
                  <a:cubicBezTo>
                    <a:pt x="3227" y="3764"/>
                    <a:pt x="3299" y="3359"/>
                    <a:pt x="3596" y="3061"/>
                  </a:cubicBezTo>
                  <a:cubicBezTo>
                    <a:pt x="3608" y="3061"/>
                    <a:pt x="3608" y="3073"/>
                    <a:pt x="3632" y="3073"/>
                  </a:cubicBezTo>
                  <a:cubicBezTo>
                    <a:pt x="3811" y="3073"/>
                    <a:pt x="3870" y="2930"/>
                    <a:pt x="4049" y="2776"/>
                  </a:cubicBezTo>
                  <a:cubicBezTo>
                    <a:pt x="4183" y="2825"/>
                    <a:pt x="4318" y="2848"/>
                    <a:pt x="4450" y="2848"/>
                  </a:cubicBezTo>
                  <a:cubicBezTo>
                    <a:pt x="4797" y="2848"/>
                    <a:pt x="5127" y="2689"/>
                    <a:pt x="5394" y="2430"/>
                  </a:cubicBezTo>
                  <a:cubicBezTo>
                    <a:pt x="5930" y="1895"/>
                    <a:pt x="6371" y="752"/>
                    <a:pt x="5859" y="228"/>
                  </a:cubicBezTo>
                  <a:cubicBezTo>
                    <a:pt x="5695" y="68"/>
                    <a:pt x="5470" y="1"/>
                    <a:pt x="52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3"/>
            <p:cNvSpPr/>
            <p:nvPr/>
          </p:nvSpPr>
          <p:spPr>
            <a:xfrm>
              <a:off x="8137879" y="1673440"/>
              <a:ext cx="207886" cy="194029"/>
            </a:xfrm>
            <a:custGeom>
              <a:avLst/>
              <a:gdLst/>
              <a:ahLst/>
              <a:cxnLst/>
              <a:rect l="l" t="t" r="r" b="b"/>
              <a:pathLst>
                <a:path w="6526" h="6091" extrusionOk="0">
                  <a:moveTo>
                    <a:pt x="5242" y="346"/>
                  </a:moveTo>
                  <a:cubicBezTo>
                    <a:pt x="5404" y="346"/>
                    <a:pt x="5542" y="384"/>
                    <a:pt x="5632" y="471"/>
                  </a:cubicBezTo>
                  <a:cubicBezTo>
                    <a:pt x="5953" y="792"/>
                    <a:pt x="5656" y="1733"/>
                    <a:pt x="5179" y="2197"/>
                  </a:cubicBezTo>
                  <a:cubicBezTo>
                    <a:pt x="4947" y="2429"/>
                    <a:pt x="4696" y="2526"/>
                    <a:pt x="4464" y="2526"/>
                  </a:cubicBezTo>
                  <a:cubicBezTo>
                    <a:pt x="3754" y="2526"/>
                    <a:pt x="3218" y="1626"/>
                    <a:pt x="3917" y="935"/>
                  </a:cubicBezTo>
                  <a:cubicBezTo>
                    <a:pt x="4243" y="601"/>
                    <a:pt x="4823" y="346"/>
                    <a:pt x="5242" y="346"/>
                  </a:cubicBezTo>
                  <a:close/>
                  <a:moveTo>
                    <a:pt x="3512" y="2364"/>
                  </a:moveTo>
                  <a:cubicBezTo>
                    <a:pt x="3572" y="2447"/>
                    <a:pt x="3655" y="2543"/>
                    <a:pt x="3762" y="2614"/>
                  </a:cubicBezTo>
                  <a:lnTo>
                    <a:pt x="3655" y="2721"/>
                  </a:lnTo>
                  <a:lnTo>
                    <a:pt x="3405" y="2459"/>
                  </a:lnTo>
                  <a:lnTo>
                    <a:pt x="3512" y="2364"/>
                  </a:lnTo>
                  <a:close/>
                  <a:moveTo>
                    <a:pt x="5245" y="0"/>
                  </a:moveTo>
                  <a:cubicBezTo>
                    <a:pt x="4702" y="0"/>
                    <a:pt x="4047" y="329"/>
                    <a:pt x="3679" y="697"/>
                  </a:cubicBezTo>
                  <a:cubicBezTo>
                    <a:pt x="3298" y="1066"/>
                    <a:pt x="3143" y="1554"/>
                    <a:pt x="3334" y="2042"/>
                  </a:cubicBezTo>
                  <a:cubicBezTo>
                    <a:pt x="3155" y="2245"/>
                    <a:pt x="2989" y="2304"/>
                    <a:pt x="3048" y="2543"/>
                  </a:cubicBezTo>
                  <a:cubicBezTo>
                    <a:pt x="2322" y="3281"/>
                    <a:pt x="2631" y="4126"/>
                    <a:pt x="1596" y="4150"/>
                  </a:cubicBezTo>
                  <a:cubicBezTo>
                    <a:pt x="726" y="4150"/>
                    <a:pt x="310" y="4948"/>
                    <a:pt x="167" y="5293"/>
                  </a:cubicBezTo>
                  <a:cubicBezTo>
                    <a:pt x="107" y="5424"/>
                    <a:pt x="60" y="5555"/>
                    <a:pt x="48" y="5674"/>
                  </a:cubicBezTo>
                  <a:cubicBezTo>
                    <a:pt x="0" y="5852"/>
                    <a:pt x="0" y="5972"/>
                    <a:pt x="167" y="6067"/>
                  </a:cubicBezTo>
                  <a:cubicBezTo>
                    <a:pt x="193" y="6083"/>
                    <a:pt x="220" y="6091"/>
                    <a:pt x="248" y="6091"/>
                  </a:cubicBezTo>
                  <a:cubicBezTo>
                    <a:pt x="319" y="6091"/>
                    <a:pt x="389" y="6040"/>
                    <a:pt x="441" y="5972"/>
                  </a:cubicBezTo>
                  <a:cubicBezTo>
                    <a:pt x="616" y="5762"/>
                    <a:pt x="1054" y="4923"/>
                    <a:pt x="1654" y="4923"/>
                  </a:cubicBezTo>
                  <a:cubicBezTo>
                    <a:pt x="1666" y="4923"/>
                    <a:pt x="1678" y="4923"/>
                    <a:pt x="1691" y="4924"/>
                  </a:cubicBezTo>
                  <a:cubicBezTo>
                    <a:pt x="1709" y="4924"/>
                    <a:pt x="1728" y="4925"/>
                    <a:pt x="1746" y="4925"/>
                  </a:cubicBezTo>
                  <a:cubicBezTo>
                    <a:pt x="2059" y="4925"/>
                    <a:pt x="2348" y="4830"/>
                    <a:pt x="2584" y="4662"/>
                  </a:cubicBezTo>
                  <a:cubicBezTo>
                    <a:pt x="2667" y="4602"/>
                    <a:pt x="2679" y="4507"/>
                    <a:pt x="2631" y="4424"/>
                  </a:cubicBezTo>
                  <a:cubicBezTo>
                    <a:pt x="2596" y="4381"/>
                    <a:pt x="2543" y="4359"/>
                    <a:pt x="2491" y="4359"/>
                  </a:cubicBezTo>
                  <a:cubicBezTo>
                    <a:pt x="2456" y="4359"/>
                    <a:pt x="2422" y="4369"/>
                    <a:pt x="2393" y="4388"/>
                  </a:cubicBezTo>
                  <a:cubicBezTo>
                    <a:pt x="2216" y="4510"/>
                    <a:pt x="1999" y="4580"/>
                    <a:pt x="1769" y="4580"/>
                  </a:cubicBezTo>
                  <a:cubicBezTo>
                    <a:pt x="1751" y="4580"/>
                    <a:pt x="1733" y="4579"/>
                    <a:pt x="1715" y="4578"/>
                  </a:cubicBezTo>
                  <a:cubicBezTo>
                    <a:pt x="1706" y="4578"/>
                    <a:pt x="1697" y="4578"/>
                    <a:pt x="1688" y="4578"/>
                  </a:cubicBezTo>
                  <a:cubicBezTo>
                    <a:pt x="1201" y="4578"/>
                    <a:pt x="841" y="4894"/>
                    <a:pt x="583" y="5221"/>
                  </a:cubicBezTo>
                  <a:cubicBezTo>
                    <a:pt x="782" y="4823"/>
                    <a:pt x="1131" y="4483"/>
                    <a:pt x="1573" y="4483"/>
                  </a:cubicBezTo>
                  <a:cubicBezTo>
                    <a:pt x="1580" y="4483"/>
                    <a:pt x="1588" y="4483"/>
                    <a:pt x="1596" y="4483"/>
                  </a:cubicBezTo>
                  <a:cubicBezTo>
                    <a:pt x="2191" y="4483"/>
                    <a:pt x="2572" y="4209"/>
                    <a:pt x="2786" y="3626"/>
                  </a:cubicBezTo>
                  <a:cubicBezTo>
                    <a:pt x="2929" y="3209"/>
                    <a:pt x="3108" y="2959"/>
                    <a:pt x="3239" y="2804"/>
                  </a:cubicBezTo>
                  <a:lnTo>
                    <a:pt x="3322" y="2876"/>
                  </a:lnTo>
                  <a:cubicBezTo>
                    <a:pt x="2989" y="3257"/>
                    <a:pt x="2917" y="3650"/>
                    <a:pt x="2750" y="3947"/>
                  </a:cubicBezTo>
                  <a:cubicBezTo>
                    <a:pt x="2703" y="4031"/>
                    <a:pt x="2739" y="4126"/>
                    <a:pt x="2810" y="4174"/>
                  </a:cubicBezTo>
                  <a:cubicBezTo>
                    <a:pt x="2832" y="4189"/>
                    <a:pt x="2858" y="4195"/>
                    <a:pt x="2885" y="4195"/>
                  </a:cubicBezTo>
                  <a:cubicBezTo>
                    <a:pt x="2943" y="4195"/>
                    <a:pt x="3003" y="4163"/>
                    <a:pt x="3036" y="4114"/>
                  </a:cubicBezTo>
                  <a:cubicBezTo>
                    <a:pt x="3215" y="3793"/>
                    <a:pt x="3286" y="3376"/>
                    <a:pt x="3584" y="3078"/>
                  </a:cubicBezTo>
                  <a:cubicBezTo>
                    <a:pt x="3596" y="3078"/>
                    <a:pt x="3596" y="3090"/>
                    <a:pt x="3620" y="3090"/>
                  </a:cubicBezTo>
                  <a:cubicBezTo>
                    <a:pt x="3798" y="3090"/>
                    <a:pt x="3858" y="2935"/>
                    <a:pt x="4036" y="2793"/>
                  </a:cubicBezTo>
                  <a:cubicBezTo>
                    <a:pt x="4179" y="2844"/>
                    <a:pt x="4319" y="2868"/>
                    <a:pt x="4454" y="2868"/>
                  </a:cubicBezTo>
                  <a:cubicBezTo>
                    <a:pt x="5689" y="2868"/>
                    <a:pt x="6526" y="887"/>
                    <a:pt x="5882" y="233"/>
                  </a:cubicBezTo>
                  <a:cubicBezTo>
                    <a:pt x="5718" y="69"/>
                    <a:pt x="5493" y="0"/>
                    <a:pt x="5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6" name="Google Shape;9796;p73"/>
          <p:cNvSpPr/>
          <p:nvPr/>
        </p:nvSpPr>
        <p:spPr>
          <a:xfrm>
            <a:off x="5779557" y="2902087"/>
            <a:ext cx="322787" cy="355788"/>
          </a:xfrm>
          <a:custGeom>
            <a:avLst/>
            <a:gdLst/>
            <a:ahLst/>
            <a:cxnLst/>
            <a:rect l="l" t="t" r="r" b="b"/>
            <a:pathLst>
              <a:path w="10133" h="11169" extrusionOk="0">
                <a:moveTo>
                  <a:pt x="5513" y="358"/>
                </a:moveTo>
                <a:cubicBezTo>
                  <a:pt x="5632" y="358"/>
                  <a:pt x="5751" y="394"/>
                  <a:pt x="5822" y="489"/>
                </a:cubicBezTo>
                <a:cubicBezTo>
                  <a:pt x="5894" y="572"/>
                  <a:pt x="5941" y="691"/>
                  <a:pt x="5929" y="810"/>
                </a:cubicBezTo>
                <a:lnTo>
                  <a:pt x="5882" y="1215"/>
                </a:lnTo>
                <a:lnTo>
                  <a:pt x="2417" y="1215"/>
                </a:lnTo>
                <a:cubicBezTo>
                  <a:pt x="2322" y="1215"/>
                  <a:pt x="2250" y="1287"/>
                  <a:pt x="2250" y="1382"/>
                </a:cubicBezTo>
                <a:cubicBezTo>
                  <a:pt x="2250" y="1465"/>
                  <a:pt x="2322" y="1549"/>
                  <a:pt x="2417" y="1549"/>
                </a:cubicBezTo>
                <a:lnTo>
                  <a:pt x="5846" y="1549"/>
                </a:lnTo>
                <a:lnTo>
                  <a:pt x="5810" y="1989"/>
                </a:lnTo>
                <a:lnTo>
                  <a:pt x="5227" y="1989"/>
                </a:lnTo>
                <a:cubicBezTo>
                  <a:pt x="5132" y="1989"/>
                  <a:pt x="5060" y="2061"/>
                  <a:pt x="5060" y="2156"/>
                </a:cubicBezTo>
                <a:cubicBezTo>
                  <a:pt x="5060" y="2251"/>
                  <a:pt x="5132" y="2322"/>
                  <a:pt x="5227" y="2322"/>
                </a:cubicBezTo>
                <a:lnTo>
                  <a:pt x="5763" y="2322"/>
                </a:lnTo>
                <a:lnTo>
                  <a:pt x="5715" y="2763"/>
                </a:lnTo>
                <a:lnTo>
                  <a:pt x="4572" y="2763"/>
                </a:lnTo>
                <a:cubicBezTo>
                  <a:pt x="4477" y="2763"/>
                  <a:pt x="4405" y="2846"/>
                  <a:pt x="4405" y="2930"/>
                </a:cubicBezTo>
                <a:cubicBezTo>
                  <a:pt x="4405" y="3025"/>
                  <a:pt x="4477" y="3096"/>
                  <a:pt x="4572" y="3096"/>
                </a:cubicBezTo>
                <a:lnTo>
                  <a:pt x="5691" y="3096"/>
                </a:lnTo>
                <a:lnTo>
                  <a:pt x="5644" y="3537"/>
                </a:lnTo>
                <a:lnTo>
                  <a:pt x="5239" y="3537"/>
                </a:lnTo>
                <a:cubicBezTo>
                  <a:pt x="5155" y="3537"/>
                  <a:pt x="5072" y="3620"/>
                  <a:pt x="5072" y="3704"/>
                </a:cubicBezTo>
                <a:cubicBezTo>
                  <a:pt x="5072" y="3799"/>
                  <a:pt x="5155" y="3870"/>
                  <a:pt x="5239" y="3870"/>
                </a:cubicBezTo>
                <a:lnTo>
                  <a:pt x="5608" y="3870"/>
                </a:lnTo>
                <a:lnTo>
                  <a:pt x="5572" y="4311"/>
                </a:lnTo>
                <a:lnTo>
                  <a:pt x="4572" y="4311"/>
                </a:lnTo>
                <a:cubicBezTo>
                  <a:pt x="4477" y="4311"/>
                  <a:pt x="4405" y="4394"/>
                  <a:pt x="4405" y="4478"/>
                </a:cubicBezTo>
                <a:cubicBezTo>
                  <a:pt x="4405" y="4573"/>
                  <a:pt x="4477" y="4644"/>
                  <a:pt x="4572" y="4644"/>
                </a:cubicBezTo>
                <a:lnTo>
                  <a:pt x="5525" y="4644"/>
                </a:lnTo>
                <a:lnTo>
                  <a:pt x="5465" y="5311"/>
                </a:lnTo>
                <a:cubicBezTo>
                  <a:pt x="5429" y="5585"/>
                  <a:pt x="5298" y="5954"/>
                  <a:pt x="4441" y="5954"/>
                </a:cubicBezTo>
                <a:lnTo>
                  <a:pt x="1738" y="5954"/>
                </a:lnTo>
                <a:cubicBezTo>
                  <a:pt x="929" y="5930"/>
                  <a:pt x="798" y="5585"/>
                  <a:pt x="762" y="5299"/>
                </a:cubicBezTo>
                <a:lnTo>
                  <a:pt x="393" y="1549"/>
                </a:lnTo>
                <a:lnTo>
                  <a:pt x="1512" y="1549"/>
                </a:lnTo>
                <a:cubicBezTo>
                  <a:pt x="1595" y="1549"/>
                  <a:pt x="1667" y="1465"/>
                  <a:pt x="1667" y="1382"/>
                </a:cubicBezTo>
                <a:cubicBezTo>
                  <a:pt x="1667" y="1287"/>
                  <a:pt x="1595" y="1215"/>
                  <a:pt x="1512" y="1215"/>
                </a:cubicBezTo>
                <a:lnTo>
                  <a:pt x="357" y="1215"/>
                </a:lnTo>
                <a:lnTo>
                  <a:pt x="321" y="810"/>
                </a:lnTo>
                <a:cubicBezTo>
                  <a:pt x="298" y="691"/>
                  <a:pt x="345" y="572"/>
                  <a:pt x="417" y="489"/>
                </a:cubicBezTo>
                <a:cubicBezTo>
                  <a:pt x="500" y="394"/>
                  <a:pt x="619" y="358"/>
                  <a:pt x="738" y="358"/>
                </a:cubicBezTo>
                <a:close/>
                <a:moveTo>
                  <a:pt x="4370" y="6263"/>
                </a:moveTo>
                <a:lnTo>
                  <a:pt x="4370" y="6549"/>
                </a:lnTo>
                <a:cubicBezTo>
                  <a:pt x="4370" y="6716"/>
                  <a:pt x="4227" y="6859"/>
                  <a:pt x="4048" y="6859"/>
                </a:cubicBezTo>
                <a:lnTo>
                  <a:pt x="2203" y="6859"/>
                </a:lnTo>
                <a:cubicBezTo>
                  <a:pt x="2060" y="6859"/>
                  <a:pt x="1905" y="6716"/>
                  <a:pt x="1905" y="6549"/>
                </a:cubicBezTo>
                <a:lnTo>
                  <a:pt x="1905" y="6263"/>
                </a:lnTo>
                <a:close/>
                <a:moveTo>
                  <a:pt x="762" y="1"/>
                </a:moveTo>
                <a:cubicBezTo>
                  <a:pt x="548" y="1"/>
                  <a:pt x="345" y="84"/>
                  <a:pt x="214" y="251"/>
                </a:cubicBezTo>
                <a:cubicBezTo>
                  <a:pt x="60" y="417"/>
                  <a:pt x="0" y="620"/>
                  <a:pt x="24" y="834"/>
                </a:cubicBezTo>
                <a:lnTo>
                  <a:pt x="464" y="5311"/>
                </a:lnTo>
                <a:cubicBezTo>
                  <a:pt x="512" y="5716"/>
                  <a:pt x="738" y="6168"/>
                  <a:pt x="1607" y="6252"/>
                </a:cubicBezTo>
                <a:lnTo>
                  <a:pt x="1607" y="6525"/>
                </a:lnTo>
                <a:cubicBezTo>
                  <a:pt x="1607" y="6871"/>
                  <a:pt x="1893" y="7168"/>
                  <a:pt x="2250" y="7168"/>
                </a:cubicBezTo>
                <a:lnTo>
                  <a:pt x="3012" y="7168"/>
                </a:lnTo>
                <a:lnTo>
                  <a:pt x="3012" y="8966"/>
                </a:lnTo>
                <a:cubicBezTo>
                  <a:pt x="3012" y="10181"/>
                  <a:pt x="3989" y="11169"/>
                  <a:pt x="5215" y="11169"/>
                </a:cubicBezTo>
                <a:lnTo>
                  <a:pt x="7203" y="11169"/>
                </a:lnTo>
                <a:cubicBezTo>
                  <a:pt x="8406" y="11169"/>
                  <a:pt x="9406" y="10192"/>
                  <a:pt x="9406" y="8966"/>
                </a:cubicBezTo>
                <a:lnTo>
                  <a:pt x="9406" y="5668"/>
                </a:lnTo>
                <a:lnTo>
                  <a:pt x="9680" y="5668"/>
                </a:lnTo>
                <a:cubicBezTo>
                  <a:pt x="9930" y="5668"/>
                  <a:pt x="10132" y="5454"/>
                  <a:pt x="10132" y="5204"/>
                </a:cubicBezTo>
                <a:lnTo>
                  <a:pt x="10132" y="2894"/>
                </a:lnTo>
                <a:cubicBezTo>
                  <a:pt x="10073" y="2656"/>
                  <a:pt x="9882" y="2453"/>
                  <a:pt x="9632" y="2453"/>
                </a:cubicBezTo>
                <a:lnTo>
                  <a:pt x="9406" y="2453"/>
                </a:lnTo>
                <a:lnTo>
                  <a:pt x="9406" y="1763"/>
                </a:lnTo>
                <a:cubicBezTo>
                  <a:pt x="9406" y="1680"/>
                  <a:pt x="9335" y="1608"/>
                  <a:pt x="9251" y="1608"/>
                </a:cubicBezTo>
                <a:cubicBezTo>
                  <a:pt x="9156" y="1608"/>
                  <a:pt x="9084" y="1680"/>
                  <a:pt x="9084" y="1763"/>
                </a:cubicBezTo>
                <a:lnTo>
                  <a:pt x="9084" y="2453"/>
                </a:lnTo>
                <a:lnTo>
                  <a:pt x="8858" y="2453"/>
                </a:lnTo>
                <a:cubicBezTo>
                  <a:pt x="8608" y="2453"/>
                  <a:pt x="8394" y="2656"/>
                  <a:pt x="8394" y="2918"/>
                </a:cubicBezTo>
                <a:lnTo>
                  <a:pt x="8394" y="3549"/>
                </a:lnTo>
                <a:cubicBezTo>
                  <a:pt x="8394" y="3644"/>
                  <a:pt x="8477" y="3716"/>
                  <a:pt x="8561" y="3716"/>
                </a:cubicBezTo>
                <a:cubicBezTo>
                  <a:pt x="8656" y="3716"/>
                  <a:pt x="8727" y="3644"/>
                  <a:pt x="8727" y="3549"/>
                </a:cubicBezTo>
                <a:lnTo>
                  <a:pt x="8727" y="2918"/>
                </a:lnTo>
                <a:cubicBezTo>
                  <a:pt x="8727" y="2846"/>
                  <a:pt x="8787" y="2787"/>
                  <a:pt x="8858" y="2787"/>
                </a:cubicBezTo>
                <a:lnTo>
                  <a:pt x="9632" y="2787"/>
                </a:lnTo>
                <a:cubicBezTo>
                  <a:pt x="9704" y="2787"/>
                  <a:pt x="9763" y="2846"/>
                  <a:pt x="9763" y="2918"/>
                </a:cubicBezTo>
                <a:lnTo>
                  <a:pt x="9763" y="5228"/>
                </a:lnTo>
                <a:cubicBezTo>
                  <a:pt x="9763" y="5299"/>
                  <a:pt x="9704" y="5359"/>
                  <a:pt x="9632" y="5359"/>
                </a:cubicBezTo>
                <a:lnTo>
                  <a:pt x="8858" y="5359"/>
                </a:lnTo>
                <a:cubicBezTo>
                  <a:pt x="8787" y="5359"/>
                  <a:pt x="8727" y="5299"/>
                  <a:pt x="8727" y="5228"/>
                </a:cubicBezTo>
                <a:lnTo>
                  <a:pt x="8727" y="4251"/>
                </a:lnTo>
                <a:cubicBezTo>
                  <a:pt x="8727" y="4168"/>
                  <a:pt x="8656" y="4097"/>
                  <a:pt x="8561" y="4097"/>
                </a:cubicBezTo>
                <a:cubicBezTo>
                  <a:pt x="8477" y="4097"/>
                  <a:pt x="8394" y="4168"/>
                  <a:pt x="8394" y="4251"/>
                </a:cubicBezTo>
                <a:lnTo>
                  <a:pt x="8394" y="5228"/>
                </a:lnTo>
                <a:cubicBezTo>
                  <a:pt x="8394" y="5478"/>
                  <a:pt x="8608" y="5680"/>
                  <a:pt x="8858" y="5680"/>
                </a:cubicBezTo>
                <a:lnTo>
                  <a:pt x="9049" y="5680"/>
                </a:lnTo>
                <a:lnTo>
                  <a:pt x="9049" y="8990"/>
                </a:lnTo>
                <a:cubicBezTo>
                  <a:pt x="9049" y="10014"/>
                  <a:pt x="8215" y="10859"/>
                  <a:pt x="7179" y="10859"/>
                </a:cubicBezTo>
                <a:lnTo>
                  <a:pt x="5179" y="10859"/>
                </a:lnTo>
                <a:cubicBezTo>
                  <a:pt x="4155" y="10859"/>
                  <a:pt x="3310" y="10026"/>
                  <a:pt x="3310" y="8990"/>
                </a:cubicBezTo>
                <a:lnTo>
                  <a:pt x="3310" y="7192"/>
                </a:lnTo>
                <a:lnTo>
                  <a:pt x="4072" y="7192"/>
                </a:lnTo>
                <a:cubicBezTo>
                  <a:pt x="4405" y="7192"/>
                  <a:pt x="4703" y="6906"/>
                  <a:pt x="4703" y="6549"/>
                </a:cubicBezTo>
                <a:lnTo>
                  <a:pt x="4703" y="6263"/>
                </a:lnTo>
                <a:cubicBezTo>
                  <a:pt x="5572" y="6204"/>
                  <a:pt x="5810" y="5728"/>
                  <a:pt x="5858" y="5323"/>
                </a:cubicBezTo>
                <a:lnTo>
                  <a:pt x="5941" y="4478"/>
                </a:lnTo>
                <a:lnTo>
                  <a:pt x="6013" y="3704"/>
                </a:lnTo>
                <a:lnTo>
                  <a:pt x="6096" y="2930"/>
                </a:lnTo>
                <a:lnTo>
                  <a:pt x="6239" y="1382"/>
                </a:lnTo>
                <a:lnTo>
                  <a:pt x="6298" y="834"/>
                </a:lnTo>
                <a:cubicBezTo>
                  <a:pt x="6310" y="620"/>
                  <a:pt x="6251" y="417"/>
                  <a:pt x="6108" y="251"/>
                </a:cubicBezTo>
                <a:cubicBezTo>
                  <a:pt x="5953" y="84"/>
                  <a:pt x="5763" y="1"/>
                  <a:pt x="556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7" name="Google Shape;9797;p73"/>
          <p:cNvGrpSpPr/>
          <p:nvPr/>
        </p:nvGrpSpPr>
        <p:grpSpPr>
          <a:xfrm>
            <a:off x="8007400" y="2902278"/>
            <a:ext cx="285230" cy="355597"/>
            <a:chOff x="8007400" y="2902278"/>
            <a:chExt cx="285230" cy="355597"/>
          </a:xfrm>
        </p:grpSpPr>
        <p:sp>
          <p:nvSpPr>
            <p:cNvPr id="9798" name="Google Shape;9798;p73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3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0" name="Google Shape;9800;p73"/>
          <p:cNvGrpSpPr/>
          <p:nvPr/>
        </p:nvGrpSpPr>
        <p:grpSpPr>
          <a:xfrm>
            <a:off x="6219124" y="2902788"/>
            <a:ext cx="318231" cy="355470"/>
            <a:chOff x="6219124" y="2902788"/>
            <a:chExt cx="318231" cy="355470"/>
          </a:xfrm>
        </p:grpSpPr>
        <p:sp>
          <p:nvSpPr>
            <p:cNvPr id="9801" name="Google Shape;9801;p73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3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3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4" name="Google Shape;9804;p73"/>
          <p:cNvGrpSpPr/>
          <p:nvPr/>
        </p:nvGrpSpPr>
        <p:grpSpPr>
          <a:xfrm>
            <a:off x="4969421" y="2902852"/>
            <a:ext cx="185109" cy="355406"/>
            <a:chOff x="4969421" y="2902852"/>
            <a:chExt cx="185109" cy="355406"/>
          </a:xfrm>
        </p:grpSpPr>
        <p:sp>
          <p:nvSpPr>
            <p:cNvPr id="9805" name="Google Shape;9805;p73"/>
            <p:cNvSpPr/>
            <p:nvPr/>
          </p:nvSpPr>
          <p:spPr>
            <a:xfrm>
              <a:off x="5022906" y="3084138"/>
              <a:ext cx="16310" cy="15959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406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405" y="13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3"/>
            <p:cNvSpPr/>
            <p:nvPr/>
          </p:nvSpPr>
          <p:spPr>
            <a:xfrm>
              <a:off x="5086998" y="3107265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21" y="0"/>
                  </a:moveTo>
                  <a:cubicBezTo>
                    <a:pt x="215" y="0"/>
                    <a:pt x="209" y="0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34"/>
                    <a:pt x="84" y="418"/>
                    <a:pt x="203" y="418"/>
                  </a:cubicBezTo>
                  <a:cubicBezTo>
                    <a:pt x="334" y="418"/>
                    <a:pt x="417" y="334"/>
                    <a:pt x="417" y="215"/>
                  </a:cubicBezTo>
                  <a:cubicBezTo>
                    <a:pt x="417" y="92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3"/>
            <p:cNvSpPr/>
            <p:nvPr/>
          </p:nvSpPr>
          <p:spPr>
            <a:xfrm>
              <a:off x="5039566" y="3205092"/>
              <a:ext cx="13315" cy="13347"/>
            </a:xfrm>
            <a:custGeom>
              <a:avLst/>
              <a:gdLst/>
              <a:ahLst/>
              <a:cxnLst/>
              <a:rect l="l" t="t" r="r" b="b"/>
              <a:pathLst>
                <a:path w="418" h="419" extrusionOk="0">
                  <a:moveTo>
                    <a:pt x="225" y="1"/>
                  </a:moveTo>
                  <a:cubicBezTo>
                    <a:pt x="218" y="1"/>
                    <a:pt x="211" y="1"/>
                    <a:pt x="203" y="2"/>
                  </a:cubicBezTo>
                  <a:cubicBezTo>
                    <a:pt x="84" y="2"/>
                    <a:pt x="1" y="85"/>
                    <a:pt x="1" y="204"/>
                  </a:cubicBezTo>
                  <a:cubicBezTo>
                    <a:pt x="1" y="323"/>
                    <a:pt x="84" y="419"/>
                    <a:pt x="203" y="419"/>
                  </a:cubicBezTo>
                  <a:cubicBezTo>
                    <a:pt x="334" y="419"/>
                    <a:pt x="418" y="323"/>
                    <a:pt x="418" y="204"/>
                  </a:cubicBezTo>
                  <a:cubicBezTo>
                    <a:pt x="418" y="92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3"/>
            <p:cNvSpPr/>
            <p:nvPr/>
          </p:nvSpPr>
          <p:spPr>
            <a:xfrm>
              <a:off x="5086998" y="3175530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9" y="0"/>
                  </a:moveTo>
                  <a:cubicBezTo>
                    <a:pt x="214" y="0"/>
                    <a:pt x="208" y="1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23"/>
                    <a:pt x="84" y="418"/>
                    <a:pt x="203" y="418"/>
                  </a:cubicBezTo>
                  <a:cubicBezTo>
                    <a:pt x="334" y="418"/>
                    <a:pt x="417" y="323"/>
                    <a:pt x="417" y="215"/>
                  </a:cubicBezTo>
                  <a:cubicBezTo>
                    <a:pt x="417" y="103"/>
                    <a:pt x="320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3"/>
            <p:cNvSpPr/>
            <p:nvPr/>
          </p:nvSpPr>
          <p:spPr>
            <a:xfrm>
              <a:off x="5033131" y="3137623"/>
              <a:ext cx="17106" cy="17106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2" y="1"/>
                  </a:moveTo>
                  <a:cubicBezTo>
                    <a:pt x="120" y="1"/>
                    <a:pt x="1" y="120"/>
                    <a:pt x="1" y="274"/>
                  </a:cubicBezTo>
                  <a:cubicBezTo>
                    <a:pt x="1" y="417"/>
                    <a:pt x="120" y="536"/>
                    <a:pt x="262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3"/>
            <p:cNvSpPr/>
            <p:nvPr/>
          </p:nvSpPr>
          <p:spPr>
            <a:xfrm>
              <a:off x="4969421" y="2902852"/>
              <a:ext cx="185109" cy="355406"/>
            </a:xfrm>
            <a:custGeom>
              <a:avLst/>
              <a:gdLst/>
              <a:ahLst/>
              <a:cxnLst/>
              <a:rect l="l" t="t" r="r" b="b"/>
              <a:pathLst>
                <a:path w="5811" h="11157" extrusionOk="0">
                  <a:moveTo>
                    <a:pt x="1916" y="4904"/>
                  </a:moveTo>
                  <a:cubicBezTo>
                    <a:pt x="2183" y="4904"/>
                    <a:pt x="2490" y="4967"/>
                    <a:pt x="2810" y="5156"/>
                  </a:cubicBezTo>
                  <a:cubicBezTo>
                    <a:pt x="3108" y="5335"/>
                    <a:pt x="3426" y="5421"/>
                    <a:pt x="3748" y="5421"/>
                  </a:cubicBezTo>
                  <a:cubicBezTo>
                    <a:pt x="4069" y="5421"/>
                    <a:pt x="4394" y="5335"/>
                    <a:pt x="4703" y="5168"/>
                  </a:cubicBezTo>
                  <a:lnTo>
                    <a:pt x="4703" y="9025"/>
                  </a:lnTo>
                  <a:cubicBezTo>
                    <a:pt x="4703" y="10026"/>
                    <a:pt x="3906" y="10823"/>
                    <a:pt x="2905" y="10823"/>
                  </a:cubicBezTo>
                  <a:cubicBezTo>
                    <a:pt x="1905" y="10823"/>
                    <a:pt x="1108" y="10026"/>
                    <a:pt x="1108" y="9025"/>
                  </a:cubicBezTo>
                  <a:lnTo>
                    <a:pt x="1108" y="5108"/>
                  </a:lnTo>
                  <a:cubicBezTo>
                    <a:pt x="1228" y="5038"/>
                    <a:pt x="1528" y="4904"/>
                    <a:pt x="1916" y="490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834"/>
                  </a:lnTo>
                  <a:cubicBezTo>
                    <a:pt x="0" y="1120"/>
                    <a:pt x="226" y="1346"/>
                    <a:pt x="512" y="1346"/>
                  </a:cubicBezTo>
                  <a:lnTo>
                    <a:pt x="774" y="1346"/>
                  </a:lnTo>
                  <a:lnTo>
                    <a:pt x="774" y="9025"/>
                  </a:lnTo>
                  <a:cubicBezTo>
                    <a:pt x="774" y="10204"/>
                    <a:pt x="1727" y="11157"/>
                    <a:pt x="2905" y="11157"/>
                  </a:cubicBezTo>
                  <a:cubicBezTo>
                    <a:pt x="4084" y="11157"/>
                    <a:pt x="5037" y="10204"/>
                    <a:pt x="5037" y="9025"/>
                  </a:cubicBezTo>
                  <a:lnTo>
                    <a:pt x="5037" y="3441"/>
                  </a:lnTo>
                  <a:cubicBezTo>
                    <a:pt x="5037" y="3358"/>
                    <a:pt x="4953" y="3275"/>
                    <a:pt x="4870" y="3275"/>
                  </a:cubicBezTo>
                  <a:cubicBezTo>
                    <a:pt x="4775" y="3275"/>
                    <a:pt x="4703" y="3358"/>
                    <a:pt x="4703" y="3441"/>
                  </a:cubicBezTo>
                  <a:lnTo>
                    <a:pt x="4703" y="4787"/>
                  </a:lnTo>
                  <a:cubicBezTo>
                    <a:pt x="4571" y="4873"/>
                    <a:pt x="4209" y="5081"/>
                    <a:pt x="3757" y="5081"/>
                  </a:cubicBezTo>
                  <a:cubicBezTo>
                    <a:pt x="3519" y="5081"/>
                    <a:pt x="3256" y="5023"/>
                    <a:pt x="2989" y="4858"/>
                  </a:cubicBezTo>
                  <a:cubicBezTo>
                    <a:pt x="2617" y="4633"/>
                    <a:pt x="2259" y="4557"/>
                    <a:pt x="1945" y="4557"/>
                  </a:cubicBezTo>
                  <a:cubicBezTo>
                    <a:pt x="1596" y="4557"/>
                    <a:pt x="1302" y="4651"/>
                    <a:pt x="1108" y="4739"/>
                  </a:cubicBezTo>
                  <a:lnTo>
                    <a:pt x="1108" y="1334"/>
                  </a:lnTo>
                  <a:lnTo>
                    <a:pt x="4703" y="1334"/>
                  </a:lnTo>
                  <a:lnTo>
                    <a:pt x="4703" y="2560"/>
                  </a:lnTo>
                  <a:cubicBezTo>
                    <a:pt x="4703" y="2656"/>
                    <a:pt x="4775" y="2727"/>
                    <a:pt x="4870" y="2727"/>
                  </a:cubicBezTo>
                  <a:cubicBezTo>
                    <a:pt x="4953" y="2727"/>
                    <a:pt x="5037" y="2656"/>
                    <a:pt x="5037" y="2560"/>
                  </a:cubicBezTo>
                  <a:lnTo>
                    <a:pt x="5037" y="1334"/>
                  </a:lnTo>
                  <a:lnTo>
                    <a:pt x="5299" y="1334"/>
                  </a:lnTo>
                  <a:cubicBezTo>
                    <a:pt x="5584" y="1334"/>
                    <a:pt x="5811" y="1108"/>
                    <a:pt x="5811" y="822"/>
                  </a:cubicBezTo>
                  <a:lnTo>
                    <a:pt x="5811" y="501"/>
                  </a:lnTo>
                  <a:cubicBezTo>
                    <a:pt x="5787" y="227"/>
                    <a:pt x="5549" y="1"/>
                    <a:pt x="5287" y="1"/>
                  </a:cubicBezTo>
                  <a:lnTo>
                    <a:pt x="1822" y="1"/>
                  </a:lnTo>
                  <a:cubicBezTo>
                    <a:pt x="1727" y="1"/>
                    <a:pt x="1655" y="84"/>
                    <a:pt x="1655" y="167"/>
                  </a:cubicBezTo>
                  <a:cubicBezTo>
                    <a:pt x="1655" y="263"/>
                    <a:pt x="1727" y="334"/>
                    <a:pt x="1822" y="334"/>
                  </a:cubicBezTo>
                  <a:lnTo>
                    <a:pt x="5287" y="334"/>
                  </a:lnTo>
                  <a:cubicBezTo>
                    <a:pt x="5394" y="334"/>
                    <a:pt x="5465" y="405"/>
                    <a:pt x="5465" y="513"/>
                  </a:cubicBezTo>
                  <a:lnTo>
                    <a:pt x="5465" y="834"/>
                  </a:lnTo>
                  <a:cubicBezTo>
                    <a:pt x="5465" y="941"/>
                    <a:pt x="5394" y="1013"/>
                    <a:pt x="5287" y="1013"/>
                  </a:cubicBezTo>
                  <a:lnTo>
                    <a:pt x="512" y="1013"/>
                  </a:lnTo>
                  <a:cubicBezTo>
                    <a:pt x="405" y="1013"/>
                    <a:pt x="334" y="941"/>
                    <a:pt x="334" y="834"/>
                  </a:cubicBezTo>
                  <a:lnTo>
                    <a:pt x="334" y="513"/>
                  </a:lnTo>
                  <a:cubicBezTo>
                    <a:pt x="334" y="405"/>
                    <a:pt x="405" y="334"/>
                    <a:pt x="512" y="334"/>
                  </a:cubicBezTo>
                  <a:lnTo>
                    <a:pt x="941" y="334"/>
                  </a:lnTo>
                  <a:cubicBezTo>
                    <a:pt x="1024" y="334"/>
                    <a:pt x="1108" y="263"/>
                    <a:pt x="1108" y="167"/>
                  </a:cubicBezTo>
                  <a:cubicBezTo>
                    <a:pt x="1108" y="84"/>
                    <a:pt x="1024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1" name="Google Shape;9811;p73"/>
          <p:cNvSpPr/>
          <p:nvPr/>
        </p:nvSpPr>
        <p:spPr>
          <a:xfrm>
            <a:off x="7574555" y="2903043"/>
            <a:ext cx="303387" cy="355597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2" name="Google Shape;9812;p73"/>
          <p:cNvSpPr/>
          <p:nvPr/>
        </p:nvSpPr>
        <p:spPr>
          <a:xfrm>
            <a:off x="7121800" y="2902852"/>
            <a:ext cx="318231" cy="354642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3" name="Google Shape;9813;p73"/>
          <p:cNvGrpSpPr/>
          <p:nvPr/>
        </p:nvGrpSpPr>
        <p:grpSpPr>
          <a:xfrm>
            <a:off x="6685259" y="2902852"/>
            <a:ext cx="311414" cy="355406"/>
            <a:chOff x="6685259" y="2902852"/>
            <a:chExt cx="311414" cy="355406"/>
          </a:xfrm>
        </p:grpSpPr>
        <p:sp>
          <p:nvSpPr>
            <p:cNvPr id="9814" name="Google Shape;9814;p73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3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3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7" name="Google Shape;9817;p73"/>
          <p:cNvGrpSpPr/>
          <p:nvPr/>
        </p:nvGrpSpPr>
        <p:grpSpPr>
          <a:xfrm>
            <a:off x="5309250" y="2903170"/>
            <a:ext cx="359579" cy="355852"/>
            <a:chOff x="5309250" y="2903170"/>
            <a:chExt cx="359579" cy="355852"/>
          </a:xfrm>
        </p:grpSpPr>
        <p:sp>
          <p:nvSpPr>
            <p:cNvPr id="9818" name="Google Shape;9818;p73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3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3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3"/>
          <p:cNvGrpSpPr/>
          <p:nvPr/>
        </p:nvGrpSpPr>
        <p:grpSpPr>
          <a:xfrm>
            <a:off x="2199565" y="2421172"/>
            <a:ext cx="312179" cy="353431"/>
            <a:chOff x="2199565" y="2421172"/>
            <a:chExt cx="312179" cy="353431"/>
          </a:xfrm>
        </p:grpSpPr>
        <p:sp>
          <p:nvSpPr>
            <p:cNvPr id="9822" name="Google Shape;9822;p73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3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4" name="Google Shape;9824;p73"/>
          <p:cNvGrpSpPr/>
          <p:nvPr/>
        </p:nvGrpSpPr>
        <p:grpSpPr>
          <a:xfrm>
            <a:off x="1750887" y="2425727"/>
            <a:ext cx="320143" cy="343269"/>
            <a:chOff x="1750887" y="2425727"/>
            <a:chExt cx="320143" cy="343269"/>
          </a:xfrm>
        </p:grpSpPr>
        <p:sp>
          <p:nvSpPr>
            <p:cNvPr id="9825" name="Google Shape;9825;p73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3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7" name="Google Shape;9827;p73"/>
          <p:cNvGrpSpPr/>
          <p:nvPr/>
        </p:nvGrpSpPr>
        <p:grpSpPr>
          <a:xfrm>
            <a:off x="1298037" y="2425727"/>
            <a:ext cx="338364" cy="342887"/>
            <a:chOff x="1298037" y="2425727"/>
            <a:chExt cx="338364" cy="342887"/>
          </a:xfrm>
        </p:grpSpPr>
        <p:sp>
          <p:nvSpPr>
            <p:cNvPr id="9828" name="Google Shape;9828;p73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3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3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3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2" name="Google Shape;9832;p73"/>
          <p:cNvSpPr/>
          <p:nvPr/>
        </p:nvSpPr>
        <p:spPr>
          <a:xfrm>
            <a:off x="848977" y="2418528"/>
            <a:ext cx="347060" cy="357286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3" name="Google Shape;9833;p73"/>
          <p:cNvGrpSpPr/>
          <p:nvPr/>
        </p:nvGrpSpPr>
        <p:grpSpPr>
          <a:xfrm>
            <a:off x="3974207" y="2429009"/>
            <a:ext cx="320143" cy="338491"/>
            <a:chOff x="3974207" y="2429009"/>
            <a:chExt cx="320143" cy="338491"/>
          </a:xfrm>
        </p:grpSpPr>
        <p:sp>
          <p:nvSpPr>
            <p:cNvPr id="9834" name="Google Shape;9834;p73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3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6" name="Google Shape;9836;p73"/>
          <p:cNvGrpSpPr/>
          <p:nvPr/>
        </p:nvGrpSpPr>
        <p:grpSpPr>
          <a:xfrm>
            <a:off x="2623237" y="2431047"/>
            <a:ext cx="355024" cy="332630"/>
            <a:chOff x="2623237" y="2431047"/>
            <a:chExt cx="355024" cy="332630"/>
          </a:xfrm>
        </p:grpSpPr>
        <p:sp>
          <p:nvSpPr>
            <p:cNvPr id="9837" name="Google Shape;9837;p73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3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3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3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1" name="Google Shape;9841;p73"/>
          <p:cNvGrpSpPr/>
          <p:nvPr/>
        </p:nvGrpSpPr>
        <p:grpSpPr>
          <a:xfrm>
            <a:off x="6657194" y="2434073"/>
            <a:ext cx="375507" cy="367925"/>
            <a:chOff x="6657194" y="2434073"/>
            <a:chExt cx="375507" cy="367925"/>
          </a:xfrm>
        </p:grpSpPr>
        <p:sp>
          <p:nvSpPr>
            <p:cNvPr id="9842" name="Google Shape;9842;p73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3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3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5" name="Google Shape;9845;p73"/>
          <p:cNvGrpSpPr/>
          <p:nvPr/>
        </p:nvGrpSpPr>
        <p:grpSpPr>
          <a:xfrm>
            <a:off x="7101317" y="2441655"/>
            <a:ext cx="367925" cy="352380"/>
            <a:chOff x="7101317" y="2441655"/>
            <a:chExt cx="367925" cy="352380"/>
          </a:xfrm>
        </p:grpSpPr>
        <p:sp>
          <p:nvSpPr>
            <p:cNvPr id="9846" name="Google Shape;9846;p73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3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8" name="Google Shape;9848;p73"/>
          <p:cNvGrpSpPr/>
          <p:nvPr/>
        </p:nvGrpSpPr>
        <p:grpSpPr>
          <a:xfrm>
            <a:off x="5756399" y="2434456"/>
            <a:ext cx="367925" cy="367161"/>
            <a:chOff x="5756399" y="2434456"/>
            <a:chExt cx="367925" cy="367161"/>
          </a:xfrm>
        </p:grpSpPr>
        <p:sp>
          <p:nvSpPr>
            <p:cNvPr id="9849" name="Google Shape;9849;p73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3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3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3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3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3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3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6" name="Google Shape;9856;p73"/>
          <p:cNvSpPr/>
          <p:nvPr/>
        </p:nvSpPr>
        <p:spPr>
          <a:xfrm>
            <a:off x="5304695" y="2434551"/>
            <a:ext cx="368308" cy="366970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7" name="Google Shape;9857;p73"/>
          <p:cNvSpPr/>
          <p:nvPr/>
        </p:nvSpPr>
        <p:spPr>
          <a:xfrm>
            <a:off x="7542031" y="2445541"/>
            <a:ext cx="370187" cy="344034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8" name="Google Shape;9858;p73"/>
          <p:cNvGrpSpPr/>
          <p:nvPr/>
        </p:nvGrpSpPr>
        <p:grpSpPr>
          <a:xfrm>
            <a:off x="7964906" y="2434073"/>
            <a:ext cx="373627" cy="367925"/>
            <a:chOff x="7964906" y="2434073"/>
            <a:chExt cx="373627" cy="367925"/>
          </a:xfrm>
        </p:grpSpPr>
        <p:sp>
          <p:nvSpPr>
            <p:cNvPr id="9859" name="Google Shape;9859;p73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3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1" name="Google Shape;9861;p73"/>
          <p:cNvGrpSpPr/>
          <p:nvPr/>
        </p:nvGrpSpPr>
        <p:grpSpPr>
          <a:xfrm>
            <a:off x="6194086" y="2437737"/>
            <a:ext cx="369837" cy="360471"/>
            <a:chOff x="6194086" y="2437737"/>
            <a:chExt cx="369837" cy="360471"/>
          </a:xfrm>
        </p:grpSpPr>
        <p:sp>
          <p:nvSpPr>
            <p:cNvPr id="9862" name="Google Shape;9862;p73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3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8" name="Google Shape;9868;p74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9" name="Google Shape;9869;p74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0" name="Google Shape;9870;p74"/>
          <p:cNvGrpSpPr/>
          <p:nvPr/>
        </p:nvGrpSpPr>
        <p:grpSpPr>
          <a:xfrm>
            <a:off x="3541011" y="1508594"/>
            <a:ext cx="350166" cy="349434"/>
            <a:chOff x="3541011" y="1508594"/>
            <a:chExt cx="350166" cy="349434"/>
          </a:xfrm>
        </p:grpSpPr>
        <p:sp>
          <p:nvSpPr>
            <p:cNvPr id="9871" name="Google Shape;9871;p74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4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4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4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4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4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4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4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4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4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4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4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4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4" name="Google Shape;9884;p74"/>
          <p:cNvGrpSpPr/>
          <p:nvPr/>
        </p:nvGrpSpPr>
        <p:grpSpPr>
          <a:xfrm>
            <a:off x="3122257" y="1508594"/>
            <a:ext cx="294850" cy="349434"/>
            <a:chOff x="3122257" y="1508594"/>
            <a:chExt cx="294850" cy="349434"/>
          </a:xfrm>
        </p:grpSpPr>
        <p:sp>
          <p:nvSpPr>
            <p:cNvPr id="9885" name="Google Shape;9885;p74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4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4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4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4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0" name="Google Shape;9890;p74"/>
          <p:cNvGrpSpPr/>
          <p:nvPr/>
        </p:nvGrpSpPr>
        <p:grpSpPr>
          <a:xfrm>
            <a:off x="910723" y="1508212"/>
            <a:ext cx="251660" cy="350166"/>
            <a:chOff x="910723" y="1508212"/>
            <a:chExt cx="251660" cy="350166"/>
          </a:xfrm>
        </p:grpSpPr>
        <p:sp>
          <p:nvSpPr>
            <p:cNvPr id="9891" name="Google Shape;9891;p74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74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4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4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4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4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4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4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4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74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4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4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4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4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4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4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4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8" name="Google Shape;9908;p74"/>
          <p:cNvGrpSpPr/>
          <p:nvPr/>
        </p:nvGrpSpPr>
        <p:grpSpPr>
          <a:xfrm>
            <a:off x="1308631" y="1507830"/>
            <a:ext cx="350166" cy="350198"/>
            <a:chOff x="1308631" y="1507830"/>
            <a:chExt cx="350166" cy="350198"/>
          </a:xfrm>
        </p:grpSpPr>
        <p:sp>
          <p:nvSpPr>
            <p:cNvPr id="9909" name="Google Shape;9909;p74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4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4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4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3" name="Google Shape;9913;p74"/>
          <p:cNvGrpSpPr/>
          <p:nvPr/>
        </p:nvGrpSpPr>
        <p:grpSpPr>
          <a:xfrm>
            <a:off x="1756921" y="1509739"/>
            <a:ext cx="345997" cy="345997"/>
            <a:chOff x="1756921" y="1509739"/>
            <a:chExt cx="345997" cy="345997"/>
          </a:xfrm>
        </p:grpSpPr>
        <p:sp>
          <p:nvSpPr>
            <p:cNvPr id="9914" name="Google Shape;9914;p74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4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4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4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4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4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4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4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4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4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4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4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74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4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4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4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4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1" name="Google Shape;9931;p74"/>
          <p:cNvGrpSpPr/>
          <p:nvPr/>
        </p:nvGrpSpPr>
        <p:grpSpPr>
          <a:xfrm>
            <a:off x="2216956" y="1510503"/>
            <a:ext cx="318721" cy="345615"/>
            <a:chOff x="2216956" y="1510503"/>
            <a:chExt cx="318721" cy="345615"/>
          </a:xfrm>
        </p:grpSpPr>
        <p:sp>
          <p:nvSpPr>
            <p:cNvPr id="9932" name="Google Shape;9932;p74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4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4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4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4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7" name="Google Shape;9937;p74"/>
          <p:cNvGrpSpPr/>
          <p:nvPr/>
        </p:nvGrpSpPr>
        <p:grpSpPr>
          <a:xfrm>
            <a:off x="3988156" y="1568461"/>
            <a:ext cx="349052" cy="230049"/>
            <a:chOff x="3988156" y="1568461"/>
            <a:chExt cx="349052" cy="230049"/>
          </a:xfrm>
        </p:grpSpPr>
        <p:sp>
          <p:nvSpPr>
            <p:cNvPr id="9938" name="Google Shape;9938;p74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4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74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4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4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4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4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5" name="Google Shape;9945;p74"/>
          <p:cNvGrpSpPr/>
          <p:nvPr/>
        </p:nvGrpSpPr>
        <p:grpSpPr>
          <a:xfrm>
            <a:off x="2633037" y="1499873"/>
            <a:ext cx="379002" cy="366112"/>
            <a:chOff x="2633037" y="1499873"/>
            <a:chExt cx="379002" cy="366112"/>
          </a:xfrm>
        </p:grpSpPr>
        <p:sp>
          <p:nvSpPr>
            <p:cNvPr id="9946" name="Google Shape;9946;p74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74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74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4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4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4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2" name="Google Shape;9952;p74"/>
          <p:cNvGrpSpPr/>
          <p:nvPr/>
        </p:nvGrpSpPr>
        <p:grpSpPr>
          <a:xfrm>
            <a:off x="6675256" y="1516169"/>
            <a:ext cx="327823" cy="357009"/>
            <a:chOff x="6675256" y="1516169"/>
            <a:chExt cx="327823" cy="357009"/>
          </a:xfrm>
        </p:grpSpPr>
        <p:sp>
          <p:nvSpPr>
            <p:cNvPr id="9953" name="Google Shape;9953;p74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4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4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4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4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4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74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74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4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2" name="Google Shape;9962;p74"/>
          <p:cNvGrpSpPr/>
          <p:nvPr/>
        </p:nvGrpSpPr>
        <p:grpSpPr>
          <a:xfrm>
            <a:off x="8020159" y="1516551"/>
            <a:ext cx="300897" cy="356627"/>
            <a:chOff x="8020159" y="1516551"/>
            <a:chExt cx="300897" cy="356627"/>
          </a:xfrm>
        </p:grpSpPr>
        <p:sp>
          <p:nvSpPr>
            <p:cNvPr id="9963" name="Google Shape;9963;p74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4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4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4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74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8" name="Google Shape;9968;p74"/>
          <p:cNvGrpSpPr/>
          <p:nvPr/>
        </p:nvGrpSpPr>
        <p:grpSpPr>
          <a:xfrm>
            <a:off x="5377363" y="1516169"/>
            <a:ext cx="257357" cy="356627"/>
            <a:chOff x="5377363" y="1516169"/>
            <a:chExt cx="257357" cy="356627"/>
          </a:xfrm>
        </p:grpSpPr>
        <p:sp>
          <p:nvSpPr>
            <p:cNvPr id="9969" name="Google Shape;9969;p74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4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4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4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4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4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74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74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4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4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4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4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74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4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4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4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4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6" name="Google Shape;9986;p74"/>
          <p:cNvGrpSpPr/>
          <p:nvPr/>
        </p:nvGrpSpPr>
        <p:grpSpPr>
          <a:xfrm>
            <a:off x="4880567" y="1535870"/>
            <a:ext cx="356245" cy="317607"/>
            <a:chOff x="4880567" y="1535870"/>
            <a:chExt cx="356245" cy="317607"/>
          </a:xfrm>
        </p:grpSpPr>
        <p:sp>
          <p:nvSpPr>
            <p:cNvPr id="9987" name="Google Shape;9987;p74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4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4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4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4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2" name="Google Shape;9992;p74"/>
          <p:cNvGrpSpPr/>
          <p:nvPr/>
        </p:nvGrpSpPr>
        <p:grpSpPr>
          <a:xfrm>
            <a:off x="5771483" y="1515787"/>
            <a:ext cx="357359" cy="357391"/>
            <a:chOff x="5771483" y="1515787"/>
            <a:chExt cx="357359" cy="357391"/>
          </a:xfrm>
        </p:grpSpPr>
        <p:sp>
          <p:nvSpPr>
            <p:cNvPr id="9993" name="Google Shape;9993;p74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4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4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4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7" name="Google Shape;9997;p74"/>
          <p:cNvGrpSpPr/>
          <p:nvPr/>
        </p:nvGrpSpPr>
        <p:grpSpPr>
          <a:xfrm>
            <a:off x="7121669" y="1533610"/>
            <a:ext cx="321362" cy="321362"/>
            <a:chOff x="7121669" y="1533610"/>
            <a:chExt cx="321362" cy="321362"/>
          </a:xfrm>
        </p:grpSpPr>
        <p:sp>
          <p:nvSpPr>
            <p:cNvPr id="9998" name="Google Shape;9998;p74"/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74"/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4"/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4"/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2" name="Google Shape;10002;p74"/>
          <p:cNvGrpSpPr/>
          <p:nvPr/>
        </p:nvGrpSpPr>
        <p:grpSpPr>
          <a:xfrm>
            <a:off x="7562766" y="1514864"/>
            <a:ext cx="327059" cy="360192"/>
            <a:chOff x="7562766" y="1514864"/>
            <a:chExt cx="327059" cy="360192"/>
          </a:xfrm>
        </p:grpSpPr>
        <p:sp>
          <p:nvSpPr>
            <p:cNvPr id="10003" name="Google Shape;10003;p74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4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4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4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7" name="Google Shape;10007;p74"/>
          <p:cNvGrpSpPr/>
          <p:nvPr/>
        </p:nvGrpSpPr>
        <p:grpSpPr>
          <a:xfrm>
            <a:off x="6221229" y="1498673"/>
            <a:ext cx="361636" cy="362183"/>
            <a:chOff x="6259175" y="1559008"/>
            <a:chExt cx="271743" cy="272093"/>
          </a:xfrm>
        </p:grpSpPr>
        <p:sp>
          <p:nvSpPr>
            <p:cNvPr id="10008" name="Google Shape;10008;p74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4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4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74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74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4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4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4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4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4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4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4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4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4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4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4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74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5" name="Google Shape;10025;p74"/>
          <p:cNvGrpSpPr/>
          <p:nvPr/>
        </p:nvGrpSpPr>
        <p:grpSpPr>
          <a:xfrm>
            <a:off x="2661459" y="2015001"/>
            <a:ext cx="322508" cy="273494"/>
            <a:chOff x="2661459" y="2015001"/>
            <a:chExt cx="322508" cy="273494"/>
          </a:xfrm>
        </p:grpSpPr>
        <p:sp>
          <p:nvSpPr>
            <p:cNvPr id="10026" name="Google Shape;10026;p74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4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8" name="Google Shape;10028;p74"/>
          <p:cNvGrpSpPr/>
          <p:nvPr/>
        </p:nvGrpSpPr>
        <p:grpSpPr>
          <a:xfrm>
            <a:off x="6671087" y="2009304"/>
            <a:ext cx="332757" cy="281833"/>
            <a:chOff x="6671087" y="2009304"/>
            <a:chExt cx="332757" cy="281833"/>
          </a:xfrm>
        </p:grpSpPr>
        <p:sp>
          <p:nvSpPr>
            <p:cNvPr id="10029" name="Google Shape;10029;p74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74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1" name="Google Shape;10031;p74"/>
          <p:cNvSpPr/>
          <p:nvPr/>
        </p:nvSpPr>
        <p:spPr>
          <a:xfrm>
            <a:off x="1745940" y="1967132"/>
            <a:ext cx="368371" cy="36834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2" name="Google Shape;10032;p74"/>
          <p:cNvGrpSpPr/>
          <p:nvPr/>
        </p:nvGrpSpPr>
        <p:grpSpPr>
          <a:xfrm>
            <a:off x="2201806" y="1976585"/>
            <a:ext cx="349784" cy="349434"/>
            <a:chOff x="2201806" y="1976585"/>
            <a:chExt cx="349784" cy="349434"/>
          </a:xfrm>
        </p:grpSpPr>
        <p:sp>
          <p:nvSpPr>
            <p:cNvPr id="10033" name="Google Shape;10033;p74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74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4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4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7" name="Google Shape;10037;p74"/>
          <p:cNvGrpSpPr/>
          <p:nvPr/>
        </p:nvGrpSpPr>
        <p:grpSpPr>
          <a:xfrm>
            <a:off x="3094217" y="1976585"/>
            <a:ext cx="350198" cy="350548"/>
            <a:chOff x="3094217" y="1976585"/>
            <a:chExt cx="350198" cy="350548"/>
          </a:xfrm>
        </p:grpSpPr>
        <p:sp>
          <p:nvSpPr>
            <p:cNvPr id="10038" name="Google Shape;10038;p74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4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4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4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4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4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4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4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74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4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4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4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4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1" name="Google Shape;10051;p74"/>
          <p:cNvGrpSpPr/>
          <p:nvPr/>
        </p:nvGrpSpPr>
        <p:grpSpPr>
          <a:xfrm>
            <a:off x="870939" y="1975821"/>
            <a:ext cx="332375" cy="350071"/>
            <a:chOff x="870939" y="1975821"/>
            <a:chExt cx="332375" cy="350071"/>
          </a:xfrm>
        </p:grpSpPr>
        <p:sp>
          <p:nvSpPr>
            <p:cNvPr id="10052" name="Google Shape;10052;p74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4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4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4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6" name="Google Shape;10056;p74"/>
          <p:cNvSpPr/>
          <p:nvPr/>
        </p:nvSpPr>
        <p:spPr>
          <a:xfrm>
            <a:off x="1276039" y="1961817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7" name="Google Shape;10057;p74"/>
          <p:cNvGrpSpPr/>
          <p:nvPr/>
        </p:nvGrpSpPr>
        <p:grpSpPr>
          <a:xfrm>
            <a:off x="3979435" y="1976585"/>
            <a:ext cx="345265" cy="349848"/>
            <a:chOff x="3979435" y="1976585"/>
            <a:chExt cx="345265" cy="349848"/>
          </a:xfrm>
        </p:grpSpPr>
        <p:sp>
          <p:nvSpPr>
            <p:cNvPr id="10058" name="Google Shape;10058;p74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74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74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4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4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74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4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4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4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4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4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4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4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4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4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4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4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4"/>
          <p:cNvGrpSpPr/>
          <p:nvPr/>
        </p:nvGrpSpPr>
        <p:grpSpPr>
          <a:xfrm>
            <a:off x="3576626" y="1975821"/>
            <a:ext cx="284251" cy="351694"/>
            <a:chOff x="3576626" y="1975821"/>
            <a:chExt cx="284251" cy="351694"/>
          </a:xfrm>
        </p:grpSpPr>
        <p:sp>
          <p:nvSpPr>
            <p:cNvPr id="10076" name="Google Shape;10076;p74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4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4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9" name="Google Shape;10079;p74"/>
          <p:cNvGrpSpPr/>
          <p:nvPr/>
        </p:nvGrpSpPr>
        <p:grpSpPr>
          <a:xfrm>
            <a:off x="2722090" y="2890162"/>
            <a:ext cx="238770" cy="371841"/>
            <a:chOff x="2722090" y="2890162"/>
            <a:chExt cx="238770" cy="371841"/>
          </a:xfrm>
        </p:grpSpPr>
        <p:sp>
          <p:nvSpPr>
            <p:cNvPr id="10080" name="Google Shape;10080;p74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74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4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3" name="Google Shape;10083;p74"/>
          <p:cNvSpPr/>
          <p:nvPr/>
        </p:nvSpPr>
        <p:spPr>
          <a:xfrm>
            <a:off x="5775652" y="1969392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4" name="Google Shape;10084;p74"/>
          <p:cNvGrpSpPr/>
          <p:nvPr/>
        </p:nvGrpSpPr>
        <p:grpSpPr>
          <a:xfrm>
            <a:off x="6216367" y="1970156"/>
            <a:ext cx="361147" cy="361147"/>
            <a:chOff x="6216367" y="1970156"/>
            <a:chExt cx="361147" cy="361147"/>
          </a:xfrm>
        </p:grpSpPr>
        <p:sp>
          <p:nvSpPr>
            <p:cNvPr id="10085" name="Google Shape;10085;p74"/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4"/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4"/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4"/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9" name="Google Shape;10089;p74"/>
          <p:cNvGrpSpPr/>
          <p:nvPr/>
        </p:nvGrpSpPr>
        <p:grpSpPr>
          <a:xfrm>
            <a:off x="1289311" y="2926222"/>
            <a:ext cx="408156" cy="299783"/>
            <a:chOff x="1289311" y="2926222"/>
            <a:chExt cx="408156" cy="299783"/>
          </a:xfrm>
        </p:grpSpPr>
        <p:sp>
          <p:nvSpPr>
            <p:cNvPr id="10090" name="Google Shape;10090;p74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4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4"/>
          <p:cNvGrpSpPr/>
          <p:nvPr/>
        </p:nvGrpSpPr>
        <p:grpSpPr>
          <a:xfrm>
            <a:off x="7978465" y="1969392"/>
            <a:ext cx="361147" cy="360797"/>
            <a:chOff x="7978465" y="1969392"/>
            <a:chExt cx="361147" cy="360797"/>
          </a:xfrm>
        </p:grpSpPr>
        <p:sp>
          <p:nvSpPr>
            <p:cNvPr id="10093" name="Google Shape;10093;p74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4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4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74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74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4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4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4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74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2" name="Google Shape;10102;p74"/>
          <p:cNvSpPr/>
          <p:nvPr/>
        </p:nvSpPr>
        <p:spPr>
          <a:xfrm>
            <a:off x="2206357" y="289060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3" name="Google Shape;10103;p74"/>
          <p:cNvGrpSpPr/>
          <p:nvPr/>
        </p:nvGrpSpPr>
        <p:grpSpPr>
          <a:xfrm>
            <a:off x="854261" y="2908813"/>
            <a:ext cx="377474" cy="335748"/>
            <a:chOff x="854261" y="2908813"/>
            <a:chExt cx="377474" cy="335748"/>
          </a:xfrm>
        </p:grpSpPr>
        <p:sp>
          <p:nvSpPr>
            <p:cNvPr id="10104" name="Google Shape;10104;p74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74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4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4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4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4"/>
          <p:cNvGrpSpPr/>
          <p:nvPr/>
        </p:nvGrpSpPr>
        <p:grpSpPr>
          <a:xfrm>
            <a:off x="1749728" y="2894777"/>
            <a:ext cx="386927" cy="363438"/>
            <a:chOff x="1749728" y="2894777"/>
            <a:chExt cx="386927" cy="363438"/>
          </a:xfrm>
        </p:grpSpPr>
        <p:sp>
          <p:nvSpPr>
            <p:cNvPr id="10110" name="Google Shape;10110;p74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4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74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74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4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4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4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7" name="Google Shape;10117;p74"/>
          <p:cNvGrpSpPr/>
          <p:nvPr/>
        </p:nvGrpSpPr>
        <p:grpSpPr>
          <a:xfrm>
            <a:off x="7098912" y="1969392"/>
            <a:ext cx="359651" cy="361560"/>
            <a:chOff x="7098912" y="1969392"/>
            <a:chExt cx="359651" cy="361560"/>
          </a:xfrm>
        </p:grpSpPr>
        <p:sp>
          <p:nvSpPr>
            <p:cNvPr id="10118" name="Google Shape;10118;p74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4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4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74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4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4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4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4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74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74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4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4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4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1" name="Google Shape;10131;p74"/>
          <p:cNvSpPr/>
          <p:nvPr/>
        </p:nvSpPr>
        <p:spPr>
          <a:xfrm>
            <a:off x="3094217" y="2895159"/>
            <a:ext cx="394152" cy="361529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32" name="Google Shape;10132;p74"/>
          <p:cNvGrpSpPr/>
          <p:nvPr/>
        </p:nvGrpSpPr>
        <p:grpSpPr>
          <a:xfrm>
            <a:off x="5352728" y="1990239"/>
            <a:ext cx="327091" cy="322508"/>
            <a:chOff x="5352728" y="1990239"/>
            <a:chExt cx="327091" cy="322508"/>
          </a:xfrm>
        </p:grpSpPr>
        <p:sp>
          <p:nvSpPr>
            <p:cNvPr id="10133" name="Google Shape;10133;p74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4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4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4"/>
          <p:cNvGrpSpPr/>
          <p:nvPr/>
        </p:nvGrpSpPr>
        <p:grpSpPr>
          <a:xfrm>
            <a:off x="7538896" y="1970156"/>
            <a:ext cx="361147" cy="361529"/>
            <a:chOff x="7538896" y="1970156"/>
            <a:chExt cx="361147" cy="361529"/>
          </a:xfrm>
        </p:grpSpPr>
        <p:sp>
          <p:nvSpPr>
            <p:cNvPr id="10137" name="Google Shape;10137;p74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4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74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74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4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4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4"/>
          <p:cNvGrpSpPr/>
          <p:nvPr/>
        </p:nvGrpSpPr>
        <p:grpSpPr>
          <a:xfrm>
            <a:off x="4896099" y="1970920"/>
            <a:ext cx="358155" cy="358123"/>
            <a:chOff x="4896099" y="1970920"/>
            <a:chExt cx="358155" cy="358123"/>
          </a:xfrm>
        </p:grpSpPr>
        <p:sp>
          <p:nvSpPr>
            <p:cNvPr id="10144" name="Google Shape;10144;p74"/>
            <p:cNvSpPr/>
            <p:nvPr/>
          </p:nvSpPr>
          <p:spPr>
            <a:xfrm>
              <a:off x="4896099" y="1970920"/>
              <a:ext cx="358155" cy="358123"/>
            </a:xfrm>
            <a:custGeom>
              <a:avLst/>
              <a:gdLst/>
              <a:ahLst/>
              <a:cxnLst/>
              <a:rect l="l" t="t" r="r" b="b"/>
              <a:pathLst>
                <a:path w="11253" h="11252" extrusionOk="0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4"/>
            <p:cNvSpPr/>
            <p:nvPr/>
          </p:nvSpPr>
          <p:spPr>
            <a:xfrm>
              <a:off x="4991454" y="2067835"/>
              <a:ext cx="166999" cy="164325"/>
            </a:xfrm>
            <a:custGeom>
              <a:avLst/>
              <a:gdLst/>
              <a:ahLst/>
              <a:cxnLst/>
              <a:rect l="l" t="t" r="r" b="b"/>
              <a:pathLst>
                <a:path w="5247" h="5163" extrusionOk="0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4"/>
            <p:cNvSpPr/>
            <p:nvPr/>
          </p:nvSpPr>
          <p:spPr>
            <a:xfrm>
              <a:off x="4923789" y="1998578"/>
              <a:ext cx="302043" cy="302425"/>
            </a:xfrm>
            <a:custGeom>
              <a:avLst/>
              <a:gdLst/>
              <a:ahLst/>
              <a:cxnLst/>
              <a:rect l="l" t="t" r="r" b="b"/>
              <a:pathLst>
                <a:path w="9490" h="9502" extrusionOk="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7" name="Google Shape;10147;p74"/>
          <p:cNvGrpSpPr/>
          <p:nvPr/>
        </p:nvGrpSpPr>
        <p:grpSpPr>
          <a:xfrm>
            <a:off x="4048787" y="2977019"/>
            <a:ext cx="283488" cy="198604"/>
            <a:chOff x="4048787" y="2977019"/>
            <a:chExt cx="283488" cy="198604"/>
          </a:xfrm>
        </p:grpSpPr>
        <p:sp>
          <p:nvSpPr>
            <p:cNvPr id="10148" name="Google Shape;10148;p74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4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4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4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4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4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4" name="Google Shape;10154;p74"/>
          <p:cNvGrpSpPr/>
          <p:nvPr/>
        </p:nvGrpSpPr>
        <p:grpSpPr>
          <a:xfrm>
            <a:off x="4054103" y="2430191"/>
            <a:ext cx="218687" cy="349052"/>
            <a:chOff x="4054103" y="2430191"/>
            <a:chExt cx="218687" cy="349052"/>
          </a:xfrm>
        </p:grpSpPr>
        <p:sp>
          <p:nvSpPr>
            <p:cNvPr id="10155" name="Google Shape;10155;p74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4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7" name="Google Shape;10157;p74"/>
          <p:cNvGrpSpPr/>
          <p:nvPr/>
        </p:nvGrpSpPr>
        <p:grpSpPr>
          <a:xfrm>
            <a:off x="2185128" y="2427549"/>
            <a:ext cx="382758" cy="356595"/>
            <a:chOff x="2185128" y="2427549"/>
            <a:chExt cx="382758" cy="356595"/>
          </a:xfrm>
        </p:grpSpPr>
        <p:sp>
          <p:nvSpPr>
            <p:cNvPr id="10158" name="Google Shape;10158;p74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4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4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4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2" name="Google Shape;10162;p74"/>
          <p:cNvGrpSpPr/>
          <p:nvPr/>
        </p:nvGrpSpPr>
        <p:grpSpPr>
          <a:xfrm>
            <a:off x="3539102" y="2427549"/>
            <a:ext cx="355099" cy="355481"/>
            <a:chOff x="3539102" y="2427549"/>
            <a:chExt cx="355099" cy="355481"/>
          </a:xfrm>
        </p:grpSpPr>
        <p:sp>
          <p:nvSpPr>
            <p:cNvPr id="10163" name="Google Shape;10163;p74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4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5" name="Google Shape;10165;p74"/>
          <p:cNvGrpSpPr/>
          <p:nvPr/>
        </p:nvGrpSpPr>
        <p:grpSpPr>
          <a:xfrm>
            <a:off x="2656907" y="2439293"/>
            <a:ext cx="332757" cy="332343"/>
            <a:chOff x="2656907" y="2439293"/>
            <a:chExt cx="332757" cy="332343"/>
          </a:xfrm>
        </p:grpSpPr>
        <p:sp>
          <p:nvSpPr>
            <p:cNvPr id="10166" name="Google Shape;10166;p74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4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4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4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4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4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4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3" name="Google Shape;10173;p74"/>
          <p:cNvGrpSpPr/>
          <p:nvPr/>
        </p:nvGrpSpPr>
        <p:grpSpPr>
          <a:xfrm>
            <a:off x="1731523" y="2422616"/>
            <a:ext cx="399435" cy="365698"/>
            <a:chOff x="1731523" y="2422616"/>
            <a:chExt cx="399435" cy="365698"/>
          </a:xfrm>
        </p:grpSpPr>
        <p:sp>
          <p:nvSpPr>
            <p:cNvPr id="10174" name="Google Shape;10174;p74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4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4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74"/>
          <p:cNvGrpSpPr/>
          <p:nvPr/>
        </p:nvGrpSpPr>
        <p:grpSpPr>
          <a:xfrm>
            <a:off x="3097241" y="2433564"/>
            <a:ext cx="344883" cy="343387"/>
            <a:chOff x="3097241" y="2433564"/>
            <a:chExt cx="344883" cy="343387"/>
          </a:xfrm>
        </p:grpSpPr>
        <p:sp>
          <p:nvSpPr>
            <p:cNvPr id="10178" name="Google Shape;10178;p74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4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4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4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4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4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4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74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74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7" name="Google Shape;10187;p74"/>
          <p:cNvGrpSpPr/>
          <p:nvPr/>
        </p:nvGrpSpPr>
        <p:grpSpPr>
          <a:xfrm>
            <a:off x="1278299" y="2439293"/>
            <a:ext cx="410829" cy="332343"/>
            <a:chOff x="1278299" y="2439293"/>
            <a:chExt cx="410829" cy="332343"/>
          </a:xfrm>
        </p:grpSpPr>
        <p:sp>
          <p:nvSpPr>
            <p:cNvPr id="10188" name="Google Shape;10188;p74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4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4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4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4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4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4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4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6" name="Google Shape;10196;p74"/>
          <p:cNvGrpSpPr/>
          <p:nvPr/>
        </p:nvGrpSpPr>
        <p:grpSpPr>
          <a:xfrm>
            <a:off x="870939" y="2439293"/>
            <a:ext cx="331993" cy="331993"/>
            <a:chOff x="870939" y="2439293"/>
            <a:chExt cx="331993" cy="331993"/>
          </a:xfrm>
        </p:grpSpPr>
        <p:sp>
          <p:nvSpPr>
            <p:cNvPr id="10197" name="Google Shape;10197;p74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74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4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4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4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74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4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4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4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4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74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4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4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4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4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74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3" name="Google Shape;10213;p74"/>
          <p:cNvGrpSpPr/>
          <p:nvPr/>
        </p:nvGrpSpPr>
        <p:grpSpPr>
          <a:xfrm>
            <a:off x="6644957" y="2456353"/>
            <a:ext cx="371395" cy="278904"/>
            <a:chOff x="6644957" y="2456353"/>
            <a:chExt cx="371395" cy="278904"/>
          </a:xfrm>
        </p:grpSpPr>
        <p:sp>
          <p:nvSpPr>
            <p:cNvPr id="10214" name="Google Shape;10214;p74"/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4"/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74"/>
            <p:cNvSpPr/>
            <p:nvPr/>
          </p:nvSpPr>
          <p:spPr>
            <a:xfrm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74"/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4"/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9" name="Google Shape;10219;p74"/>
          <p:cNvGrpSpPr/>
          <p:nvPr/>
        </p:nvGrpSpPr>
        <p:grpSpPr>
          <a:xfrm>
            <a:off x="5388757" y="2414659"/>
            <a:ext cx="260349" cy="362292"/>
            <a:chOff x="5388757" y="2414659"/>
            <a:chExt cx="260349" cy="362292"/>
          </a:xfrm>
        </p:grpSpPr>
        <p:sp>
          <p:nvSpPr>
            <p:cNvPr id="10220" name="Google Shape;10220;p74"/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4"/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4"/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4"/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74"/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4"/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4"/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4"/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4"/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4"/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4"/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4"/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74"/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4"/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4"/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4"/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74"/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74"/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4"/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4"/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0" name="Google Shape;10240;p74"/>
          <p:cNvGrpSpPr/>
          <p:nvPr/>
        </p:nvGrpSpPr>
        <p:grpSpPr>
          <a:xfrm>
            <a:off x="3567142" y="2905757"/>
            <a:ext cx="348288" cy="340331"/>
            <a:chOff x="3567142" y="2905757"/>
            <a:chExt cx="348288" cy="340331"/>
          </a:xfrm>
        </p:grpSpPr>
        <p:sp>
          <p:nvSpPr>
            <p:cNvPr id="10241" name="Google Shape;10241;p74"/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4"/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4"/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4"/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4"/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6" name="Google Shape;10246;p74"/>
          <p:cNvGrpSpPr/>
          <p:nvPr/>
        </p:nvGrpSpPr>
        <p:grpSpPr>
          <a:xfrm>
            <a:off x="7967103" y="2415041"/>
            <a:ext cx="355863" cy="361911"/>
            <a:chOff x="7967103" y="2415041"/>
            <a:chExt cx="355863" cy="361911"/>
          </a:xfrm>
        </p:grpSpPr>
        <p:sp>
          <p:nvSpPr>
            <p:cNvPr id="10247" name="Google Shape;10247;p74"/>
            <p:cNvSpPr/>
            <p:nvPr/>
          </p:nvSpPr>
          <p:spPr>
            <a:xfrm>
              <a:off x="7967103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98" y="560"/>
                    <a:pt x="2298" y="810"/>
                  </a:cubicBezTo>
                  <a:lnTo>
                    <a:pt x="2298" y="846"/>
                  </a:lnTo>
                  <a:cubicBezTo>
                    <a:pt x="2131" y="762"/>
                    <a:pt x="1941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34" y="1536"/>
                    <a:pt x="2834" y="2132"/>
                  </a:cubicBezTo>
                  <a:cubicBezTo>
                    <a:pt x="2834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17" y="2346"/>
                    <a:pt x="1477" y="2239"/>
                    <a:pt x="1500" y="2167"/>
                  </a:cubicBezTo>
                  <a:cubicBezTo>
                    <a:pt x="1786" y="2251"/>
                    <a:pt x="2370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86" y="3584"/>
                    <a:pt x="893" y="3239"/>
                    <a:pt x="846" y="2774"/>
                  </a:cubicBezTo>
                  <a:cubicBezTo>
                    <a:pt x="846" y="2751"/>
                    <a:pt x="834" y="2727"/>
                    <a:pt x="822" y="2703"/>
                  </a:cubicBezTo>
                  <a:cubicBezTo>
                    <a:pt x="715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58"/>
                  </a:moveTo>
                  <a:lnTo>
                    <a:pt x="2131" y="4037"/>
                  </a:lnTo>
                  <a:cubicBezTo>
                    <a:pt x="2131" y="4096"/>
                    <a:pt x="2143" y="4156"/>
                    <a:pt x="2167" y="4203"/>
                  </a:cubicBezTo>
                  <a:lnTo>
                    <a:pt x="1738" y="4596"/>
                  </a:lnTo>
                  <a:lnTo>
                    <a:pt x="1346" y="4203"/>
                  </a:lnTo>
                  <a:cubicBezTo>
                    <a:pt x="1369" y="4156"/>
                    <a:pt x="1381" y="4096"/>
                    <a:pt x="1381" y="4037"/>
                  </a:cubicBezTo>
                  <a:lnTo>
                    <a:pt x="1381" y="3858"/>
                  </a:lnTo>
                  <a:cubicBezTo>
                    <a:pt x="1500" y="3894"/>
                    <a:pt x="1619" y="3917"/>
                    <a:pt x="1750" y="3917"/>
                  </a:cubicBezTo>
                  <a:cubicBezTo>
                    <a:pt x="1893" y="3917"/>
                    <a:pt x="2012" y="3906"/>
                    <a:pt x="2131" y="3858"/>
                  </a:cubicBezTo>
                  <a:close/>
                  <a:moveTo>
                    <a:pt x="1762" y="0"/>
                  </a:moveTo>
                  <a:cubicBezTo>
                    <a:pt x="1286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72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4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93" y="4382"/>
                  </a:lnTo>
                  <a:cubicBezTo>
                    <a:pt x="155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34" y="5977"/>
                    <a:pt x="334" y="5882"/>
                  </a:cubicBezTo>
                  <a:lnTo>
                    <a:pt x="334" y="5013"/>
                  </a:lnTo>
                  <a:cubicBezTo>
                    <a:pt x="334" y="4870"/>
                    <a:pt x="405" y="4739"/>
                    <a:pt x="536" y="4679"/>
                  </a:cubicBezTo>
                  <a:lnTo>
                    <a:pt x="1084" y="4394"/>
                  </a:lnTo>
                  <a:lnTo>
                    <a:pt x="1596" y="4894"/>
                  </a:lnTo>
                  <a:lnTo>
                    <a:pt x="1596" y="5882"/>
                  </a:lnTo>
                  <a:cubicBezTo>
                    <a:pt x="1596" y="5977"/>
                    <a:pt x="1667" y="6049"/>
                    <a:pt x="1762" y="6049"/>
                  </a:cubicBezTo>
                  <a:cubicBezTo>
                    <a:pt x="1846" y="6049"/>
                    <a:pt x="1917" y="5977"/>
                    <a:pt x="1917" y="5882"/>
                  </a:cubicBezTo>
                  <a:lnTo>
                    <a:pt x="1917" y="4894"/>
                  </a:ln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91" y="4870"/>
                    <a:pt x="3191" y="5013"/>
                  </a:cubicBezTo>
                  <a:lnTo>
                    <a:pt x="3191" y="5882"/>
                  </a:lnTo>
                  <a:cubicBezTo>
                    <a:pt x="3191" y="5977"/>
                    <a:pt x="3262" y="6049"/>
                    <a:pt x="3346" y="6049"/>
                  </a:cubicBezTo>
                  <a:cubicBezTo>
                    <a:pt x="3441" y="6049"/>
                    <a:pt x="3513" y="5977"/>
                    <a:pt x="3513" y="5882"/>
                  </a:cubicBezTo>
                  <a:lnTo>
                    <a:pt x="3513" y="5013"/>
                  </a:lnTo>
                  <a:cubicBezTo>
                    <a:pt x="3513" y="4739"/>
                    <a:pt x="3370" y="4501"/>
                    <a:pt x="3132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53" y="1262"/>
                    <a:pt x="2608" y="1000"/>
                  </a:cubicBezTo>
                  <a:cubicBezTo>
                    <a:pt x="2620" y="941"/>
                    <a:pt x="2631" y="869"/>
                    <a:pt x="2631" y="798"/>
                  </a:cubicBezTo>
                  <a:cubicBezTo>
                    <a:pt x="2631" y="369"/>
                    <a:pt x="2239" y="0"/>
                    <a:pt x="1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4"/>
            <p:cNvSpPr/>
            <p:nvPr/>
          </p:nvSpPr>
          <p:spPr>
            <a:xfrm>
              <a:off x="7989446" y="2750789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67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4"/>
            <p:cNvSpPr/>
            <p:nvPr/>
          </p:nvSpPr>
          <p:spPr>
            <a:xfrm>
              <a:off x="8045908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55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55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34" y="83"/>
                    <a:pt x="26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74"/>
            <p:cNvSpPr/>
            <p:nvPr/>
          </p:nvSpPr>
          <p:spPr>
            <a:xfrm>
              <a:off x="8073184" y="2595789"/>
              <a:ext cx="136858" cy="112956"/>
            </a:xfrm>
            <a:custGeom>
              <a:avLst/>
              <a:gdLst/>
              <a:ahLst/>
              <a:cxnLst/>
              <a:rect l="l" t="t" r="r" b="b"/>
              <a:pathLst>
                <a:path w="4300" h="3549" extrusionOk="0">
                  <a:moveTo>
                    <a:pt x="2156" y="1"/>
                  </a:moveTo>
                  <a:cubicBezTo>
                    <a:pt x="2073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6" y="3525"/>
                    <a:pt x="156" y="3549"/>
                    <a:pt x="191" y="3549"/>
                  </a:cubicBezTo>
                  <a:cubicBezTo>
                    <a:pt x="227" y="3549"/>
                    <a:pt x="251" y="3537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3" y="3538"/>
                    <a:pt x="4093" y="3544"/>
                    <a:pt x="4123" y="3544"/>
                  </a:cubicBezTo>
                  <a:cubicBezTo>
                    <a:pt x="4178" y="3544"/>
                    <a:pt x="4233" y="3523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4"/>
            <p:cNvSpPr/>
            <p:nvPr/>
          </p:nvSpPr>
          <p:spPr>
            <a:xfrm>
              <a:off x="8085310" y="2415041"/>
              <a:ext cx="112956" cy="169036"/>
            </a:xfrm>
            <a:custGeom>
              <a:avLst/>
              <a:gdLst/>
              <a:ahLst/>
              <a:cxnLst/>
              <a:rect l="l" t="t" r="r" b="b"/>
              <a:pathLst>
                <a:path w="3549" h="5311" extrusionOk="0">
                  <a:moveTo>
                    <a:pt x="1775" y="334"/>
                  </a:moveTo>
                  <a:cubicBezTo>
                    <a:pt x="2061" y="334"/>
                    <a:pt x="2335" y="453"/>
                    <a:pt x="2525" y="643"/>
                  </a:cubicBezTo>
                  <a:cubicBezTo>
                    <a:pt x="2716" y="846"/>
                    <a:pt x="2835" y="1119"/>
                    <a:pt x="2870" y="1417"/>
                  </a:cubicBezTo>
                  <a:cubicBezTo>
                    <a:pt x="2882" y="1524"/>
                    <a:pt x="2894" y="1655"/>
                    <a:pt x="2906" y="1822"/>
                  </a:cubicBezTo>
                  <a:cubicBezTo>
                    <a:pt x="2727" y="1500"/>
                    <a:pt x="2430" y="1286"/>
                    <a:pt x="2061" y="1167"/>
                  </a:cubicBezTo>
                  <a:cubicBezTo>
                    <a:pt x="1727" y="1060"/>
                    <a:pt x="1430" y="1060"/>
                    <a:pt x="1418" y="1060"/>
                  </a:cubicBezTo>
                  <a:cubicBezTo>
                    <a:pt x="1382" y="1060"/>
                    <a:pt x="1334" y="1072"/>
                    <a:pt x="1299" y="1108"/>
                  </a:cubicBezTo>
                  <a:lnTo>
                    <a:pt x="1001" y="1417"/>
                  </a:lnTo>
                  <a:cubicBezTo>
                    <a:pt x="942" y="1477"/>
                    <a:pt x="942" y="1596"/>
                    <a:pt x="1001" y="1655"/>
                  </a:cubicBezTo>
                  <a:cubicBezTo>
                    <a:pt x="1031" y="1685"/>
                    <a:pt x="1075" y="1700"/>
                    <a:pt x="1120" y="1700"/>
                  </a:cubicBezTo>
                  <a:cubicBezTo>
                    <a:pt x="1165" y="1700"/>
                    <a:pt x="1209" y="1685"/>
                    <a:pt x="1239" y="1655"/>
                  </a:cubicBezTo>
                  <a:lnTo>
                    <a:pt x="1501" y="1405"/>
                  </a:lnTo>
                  <a:cubicBezTo>
                    <a:pt x="1584" y="1405"/>
                    <a:pt x="1763" y="1417"/>
                    <a:pt x="1954" y="1489"/>
                  </a:cubicBezTo>
                  <a:cubicBezTo>
                    <a:pt x="2299" y="1608"/>
                    <a:pt x="2537" y="1798"/>
                    <a:pt x="2668" y="2084"/>
                  </a:cubicBezTo>
                  <a:cubicBezTo>
                    <a:pt x="2596" y="2512"/>
                    <a:pt x="2227" y="2846"/>
                    <a:pt x="1775" y="2846"/>
                  </a:cubicBezTo>
                  <a:cubicBezTo>
                    <a:pt x="1287" y="2846"/>
                    <a:pt x="870" y="2441"/>
                    <a:pt x="870" y="1941"/>
                  </a:cubicBezTo>
                  <a:cubicBezTo>
                    <a:pt x="870" y="1846"/>
                    <a:pt x="799" y="1774"/>
                    <a:pt x="703" y="1774"/>
                  </a:cubicBezTo>
                  <a:cubicBezTo>
                    <a:pt x="691" y="1774"/>
                    <a:pt x="680" y="1774"/>
                    <a:pt x="644" y="1786"/>
                  </a:cubicBezTo>
                  <a:cubicBezTo>
                    <a:pt x="668" y="1655"/>
                    <a:pt x="680" y="1524"/>
                    <a:pt x="691" y="1417"/>
                  </a:cubicBezTo>
                  <a:cubicBezTo>
                    <a:pt x="703" y="1119"/>
                    <a:pt x="822" y="834"/>
                    <a:pt x="1037" y="643"/>
                  </a:cubicBezTo>
                  <a:cubicBezTo>
                    <a:pt x="1227" y="429"/>
                    <a:pt x="1501" y="334"/>
                    <a:pt x="1775" y="334"/>
                  </a:cubicBezTo>
                  <a:close/>
                  <a:moveTo>
                    <a:pt x="572" y="2239"/>
                  </a:moveTo>
                  <a:cubicBezTo>
                    <a:pt x="644" y="2536"/>
                    <a:pt x="822" y="2786"/>
                    <a:pt x="1084" y="2965"/>
                  </a:cubicBezTo>
                  <a:lnTo>
                    <a:pt x="1084" y="3143"/>
                  </a:lnTo>
                  <a:cubicBezTo>
                    <a:pt x="763" y="3084"/>
                    <a:pt x="549" y="3013"/>
                    <a:pt x="394" y="2929"/>
                  </a:cubicBezTo>
                  <a:cubicBezTo>
                    <a:pt x="382" y="2929"/>
                    <a:pt x="394" y="2917"/>
                    <a:pt x="394" y="2917"/>
                  </a:cubicBezTo>
                  <a:cubicBezTo>
                    <a:pt x="465" y="2727"/>
                    <a:pt x="525" y="2477"/>
                    <a:pt x="572" y="2239"/>
                  </a:cubicBezTo>
                  <a:close/>
                  <a:moveTo>
                    <a:pt x="2989" y="2239"/>
                  </a:moveTo>
                  <a:cubicBezTo>
                    <a:pt x="3025" y="2489"/>
                    <a:pt x="3108" y="2727"/>
                    <a:pt x="3168" y="2917"/>
                  </a:cubicBezTo>
                  <a:lnTo>
                    <a:pt x="3168" y="2929"/>
                  </a:lnTo>
                  <a:cubicBezTo>
                    <a:pt x="3025" y="2989"/>
                    <a:pt x="2811" y="3084"/>
                    <a:pt x="2477" y="3143"/>
                  </a:cubicBezTo>
                  <a:lnTo>
                    <a:pt x="2477" y="2965"/>
                  </a:lnTo>
                  <a:cubicBezTo>
                    <a:pt x="2716" y="2798"/>
                    <a:pt x="2906" y="2536"/>
                    <a:pt x="2989" y="2239"/>
                  </a:cubicBezTo>
                  <a:close/>
                  <a:moveTo>
                    <a:pt x="2168" y="3108"/>
                  </a:moveTo>
                  <a:lnTo>
                    <a:pt x="2168" y="3286"/>
                  </a:lnTo>
                  <a:cubicBezTo>
                    <a:pt x="2168" y="3346"/>
                    <a:pt x="2180" y="3405"/>
                    <a:pt x="2204" y="3453"/>
                  </a:cubicBezTo>
                  <a:lnTo>
                    <a:pt x="2037" y="3608"/>
                  </a:lnTo>
                  <a:cubicBezTo>
                    <a:pt x="1960" y="3673"/>
                    <a:pt x="1864" y="3706"/>
                    <a:pt x="1772" y="3706"/>
                  </a:cubicBezTo>
                  <a:cubicBezTo>
                    <a:pt x="1680" y="3706"/>
                    <a:pt x="1590" y="3673"/>
                    <a:pt x="1525" y="3608"/>
                  </a:cubicBezTo>
                  <a:lnTo>
                    <a:pt x="1382" y="3453"/>
                  </a:lnTo>
                  <a:cubicBezTo>
                    <a:pt x="1406" y="3405"/>
                    <a:pt x="1418" y="3346"/>
                    <a:pt x="1418" y="3286"/>
                  </a:cubicBezTo>
                  <a:lnTo>
                    <a:pt x="1418" y="3108"/>
                  </a:lnTo>
                  <a:cubicBezTo>
                    <a:pt x="1537" y="3143"/>
                    <a:pt x="1656" y="3167"/>
                    <a:pt x="1799" y="3167"/>
                  </a:cubicBezTo>
                  <a:cubicBezTo>
                    <a:pt x="1930" y="3167"/>
                    <a:pt x="2049" y="3155"/>
                    <a:pt x="2168" y="3108"/>
                  </a:cubicBezTo>
                  <a:close/>
                  <a:moveTo>
                    <a:pt x="1775" y="0"/>
                  </a:moveTo>
                  <a:cubicBezTo>
                    <a:pt x="1037" y="0"/>
                    <a:pt x="418" y="607"/>
                    <a:pt x="358" y="1405"/>
                  </a:cubicBezTo>
                  <a:cubicBezTo>
                    <a:pt x="334" y="1727"/>
                    <a:pt x="227" y="2417"/>
                    <a:pt x="84" y="2810"/>
                  </a:cubicBezTo>
                  <a:cubicBezTo>
                    <a:pt x="25" y="2989"/>
                    <a:pt x="96" y="3167"/>
                    <a:pt x="263" y="3251"/>
                  </a:cubicBezTo>
                  <a:cubicBezTo>
                    <a:pt x="382" y="3310"/>
                    <a:pt x="572" y="3382"/>
                    <a:pt x="822" y="3441"/>
                  </a:cubicBezTo>
                  <a:lnTo>
                    <a:pt x="394" y="3644"/>
                  </a:lnTo>
                  <a:cubicBezTo>
                    <a:pt x="156" y="3763"/>
                    <a:pt x="1" y="4001"/>
                    <a:pt x="1" y="4275"/>
                  </a:cubicBezTo>
                  <a:lnTo>
                    <a:pt x="1" y="5156"/>
                  </a:lnTo>
                  <a:cubicBezTo>
                    <a:pt x="1" y="5239"/>
                    <a:pt x="84" y="5310"/>
                    <a:pt x="168" y="5310"/>
                  </a:cubicBezTo>
                  <a:cubicBezTo>
                    <a:pt x="263" y="5310"/>
                    <a:pt x="334" y="5239"/>
                    <a:pt x="334" y="5156"/>
                  </a:cubicBezTo>
                  <a:lnTo>
                    <a:pt x="334" y="4275"/>
                  </a:lnTo>
                  <a:cubicBezTo>
                    <a:pt x="334" y="4144"/>
                    <a:pt x="406" y="4001"/>
                    <a:pt x="537" y="3941"/>
                  </a:cubicBezTo>
                  <a:lnTo>
                    <a:pt x="1096" y="3667"/>
                  </a:lnTo>
                  <a:lnTo>
                    <a:pt x="1287" y="3846"/>
                  </a:lnTo>
                  <a:cubicBezTo>
                    <a:pt x="1418" y="3977"/>
                    <a:pt x="1596" y="4036"/>
                    <a:pt x="1763" y="4036"/>
                  </a:cubicBezTo>
                  <a:cubicBezTo>
                    <a:pt x="1942" y="4036"/>
                    <a:pt x="2108" y="3977"/>
                    <a:pt x="2239" y="3846"/>
                  </a:cubicBezTo>
                  <a:lnTo>
                    <a:pt x="2430" y="3667"/>
                  </a:lnTo>
                  <a:lnTo>
                    <a:pt x="2977" y="3941"/>
                  </a:lnTo>
                  <a:cubicBezTo>
                    <a:pt x="3097" y="4001"/>
                    <a:pt x="3192" y="4144"/>
                    <a:pt x="3192" y="4275"/>
                  </a:cubicBezTo>
                  <a:lnTo>
                    <a:pt x="3192" y="5156"/>
                  </a:lnTo>
                  <a:cubicBezTo>
                    <a:pt x="3192" y="5239"/>
                    <a:pt x="3263" y="5310"/>
                    <a:pt x="3358" y="5310"/>
                  </a:cubicBezTo>
                  <a:cubicBezTo>
                    <a:pt x="3442" y="5310"/>
                    <a:pt x="3513" y="5239"/>
                    <a:pt x="3513" y="5156"/>
                  </a:cubicBezTo>
                  <a:lnTo>
                    <a:pt x="3513" y="4275"/>
                  </a:lnTo>
                  <a:cubicBezTo>
                    <a:pt x="3549" y="4001"/>
                    <a:pt x="3406" y="3763"/>
                    <a:pt x="3168" y="3644"/>
                  </a:cubicBezTo>
                  <a:lnTo>
                    <a:pt x="2727" y="3441"/>
                  </a:lnTo>
                  <a:cubicBezTo>
                    <a:pt x="2989" y="3382"/>
                    <a:pt x="3180" y="3310"/>
                    <a:pt x="3299" y="3251"/>
                  </a:cubicBezTo>
                  <a:cubicBezTo>
                    <a:pt x="3454" y="3167"/>
                    <a:pt x="3537" y="2977"/>
                    <a:pt x="3478" y="2810"/>
                  </a:cubicBezTo>
                  <a:cubicBezTo>
                    <a:pt x="3323" y="2417"/>
                    <a:pt x="3204" y="1727"/>
                    <a:pt x="3192" y="1405"/>
                  </a:cubicBezTo>
                  <a:cubicBezTo>
                    <a:pt x="3132" y="596"/>
                    <a:pt x="252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4"/>
            <p:cNvSpPr/>
            <p:nvPr/>
          </p:nvSpPr>
          <p:spPr>
            <a:xfrm>
              <a:off x="8108449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74"/>
            <p:cNvSpPr/>
            <p:nvPr/>
          </p:nvSpPr>
          <p:spPr>
            <a:xfrm>
              <a:off x="8165293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4"/>
            <p:cNvSpPr/>
            <p:nvPr/>
          </p:nvSpPr>
          <p:spPr>
            <a:xfrm>
              <a:off x="8238432" y="2635956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67" y="1"/>
                  </a:moveTo>
                  <a:cubicBezTo>
                    <a:pt x="83" y="1"/>
                    <a:pt x="0" y="72"/>
                    <a:pt x="0" y="155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357" y="322"/>
                    <a:pt x="893" y="358"/>
                    <a:pt x="1167" y="489"/>
                  </a:cubicBezTo>
                  <a:cubicBezTo>
                    <a:pt x="1191" y="501"/>
                    <a:pt x="1214" y="501"/>
                    <a:pt x="1238" y="501"/>
                  </a:cubicBezTo>
                  <a:cubicBezTo>
                    <a:pt x="1298" y="501"/>
                    <a:pt x="1357" y="477"/>
                    <a:pt x="1393" y="417"/>
                  </a:cubicBezTo>
                  <a:cubicBezTo>
                    <a:pt x="1429" y="334"/>
                    <a:pt x="1405" y="239"/>
                    <a:pt x="1310" y="191"/>
                  </a:cubicBezTo>
                  <a:cubicBezTo>
                    <a:pt x="929" y="1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4"/>
            <p:cNvSpPr/>
            <p:nvPr/>
          </p:nvSpPr>
          <p:spPr>
            <a:xfrm>
              <a:off x="8198998" y="2607534"/>
              <a:ext cx="123968" cy="169036"/>
            </a:xfrm>
            <a:custGeom>
              <a:avLst/>
              <a:gdLst/>
              <a:ahLst/>
              <a:cxnLst/>
              <a:rect l="l" t="t" r="r" b="b"/>
              <a:pathLst>
                <a:path w="3895" h="5311" extrusionOk="0">
                  <a:moveTo>
                    <a:pt x="3049" y="322"/>
                  </a:moveTo>
                  <a:lnTo>
                    <a:pt x="3049" y="1025"/>
                  </a:lnTo>
                  <a:cubicBezTo>
                    <a:pt x="3049" y="1144"/>
                    <a:pt x="3013" y="1251"/>
                    <a:pt x="2965" y="1346"/>
                  </a:cubicBezTo>
                  <a:lnTo>
                    <a:pt x="2882" y="1513"/>
                  </a:lnTo>
                  <a:cubicBezTo>
                    <a:pt x="2870" y="1548"/>
                    <a:pt x="2870" y="1560"/>
                    <a:pt x="2870" y="1584"/>
                  </a:cubicBezTo>
                  <a:lnTo>
                    <a:pt x="2870" y="1941"/>
                  </a:lnTo>
                  <a:cubicBezTo>
                    <a:pt x="2870" y="2203"/>
                    <a:pt x="2763" y="2418"/>
                    <a:pt x="2596" y="2596"/>
                  </a:cubicBezTo>
                  <a:cubicBezTo>
                    <a:pt x="2406" y="2763"/>
                    <a:pt x="2168" y="2858"/>
                    <a:pt x="1930" y="2858"/>
                  </a:cubicBezTo>
                  <a:cubicBezTo>
                    <a:pt x="1453" y="2834"/>
                    <a:pt x="1049" y="2406"/>
                    <a:pt x="1049" y="1906"/>
                  </a:cubicBezTo>
                  <a:lnTo>
                    <a:pt x="1049" y="1584"/>
                  </a:lnTo>
                  <a:cubicBezTo>
                    <a:pt x="1049" y="1560"/>
                    <a:pt x="1049" y="1548"/>
                    <a:pt x="1037" y="1513"/>
                  </a:cubicBezTo>
                  <a:lnTo>
                    <a:pt x="929" y="1310"/>
                  </a:lnTo>
                  <a:cubicBezTo>
                    <a:pt x="882" y="1227"/>
                    <a:pt x="870" y="1144"/>
                    <a:pt x="870" y="1072"/>
                  </a:cubicBezTo>
                  <a:lnTo>
                    <a:pt x="870" y="1048"/>
                  </a:lnTo>
                  <a:cubicBezTo>
                    <a:pt x="870" y="655"/>
                    <a:pt x="1203" y="322"/>
                    <a:pt x="1596" y="322"/>
                  </a:cubicBezTo>
                  <a:close/>
                  <a:moveTo>
                    <a:pt x="2334" y="3132"/>
                  </a:moveTo>
                  <a:cubicBezTo>
                    <a:pt x="2334" y="3180"/>
                    <a:pt x="2346" y="3239"/>
                    <a:pt x="2358" y="3287"/>
                  </a:cubicBezTo>
                  <a:lnTo>
                    <a:pt x="2215" y="3418"/>
                  </a:lnTo>
                  <a:cubicBezTo>
                    <a:pt x="2138" y="3495"/>
                    <a:pt x="2043" y="3534"/>
                    <a:pt x="1949" y="3534"/>
                  </a:cubicBezTo>
                  <a:cubicBezTo>
                    <a:pt x="1855" y="3534"/>
                    <a:pt x="1763" y="3495"/>
                    <a:pt x="1691" y="3418"/>
                  </a:cubicBezTo>
                  <a:lnTo>
                    <a:pt x="1561" y="3287"/>
                  </a:lnTo>
                  <a:cubicBezTo>
                    <a:pt x="1572" y="3239"/>
                    <a:pt x="1584" y="3180"/>
                    <a:pt x="1584" y="3132"/>
                  </a:cubicBezTo>
                  <a:cubicBezTo>
                    <a:pt x="1691" y="3168"/>
                    <a:pt x="1811" y="3191"/>
                    <a:pt x="1918" y="3191"/>
                  </a:cubicBezTo>
                  <a:lnTo>
                    <a:pt x="1953" y="3191"/>
                  </a:lnTo>
                  <a:cubicBezTo>
                    <a:pt x="2096" y="3191"/>
                    <a:pt x="2215" y="3180"/>
                    <a:pt x="2334" y="3132"/>
                  </a:cubicBezTo>
                  <a:close/>
                  <a:moveTo>
                    <a:pt x="1584" y="1"/>
                  </a:moveTo>
                  <a:cubicBezTo>
                    <a:pt x="1001" y="1"/>
                    <a:pt x="525" y="477"/>
                    <a:pt x="525" y="1048"/>
                  </a:cubicBezTo>
                  <a:lnTo>
                    <a:pt x="525" y="1072"/>
                  </a:lnTo>
                  <a:cubicBezTo>
                    <a:pt x="525" y="1203"/>
                    <a:pt x="560" y="1334"/>
                    <a:pt x="620" y="1453"/>
                  </a:cubicBezTo>
                  <a:lnTo>
                    <a:pt x="703" y="1620"/>
                  </a:lnTo>
                  <a:lnTo>
                    <a:pt x="703" y="1882"/>
                  </a:lnTo>
                  <a:cubicBezTo>
                    <a:pt x="703" y="2322"/>
                    <a:pt x="918" y="2703"/>
                    <a:pt x="1239" y="2941"/>
                  </a:cubicBezTo>
                  <a:lnTo>
                    <a:pt x="1239" y="3096"/>
                  </a:lnTo>
                  <a:cubicBezTo>
                    <a:pt x="1239" y="3180"/>
                    <a:pt x="1180" y="3251"/>
                    <a:pt x="1108" y="3275"/>
                  </a:cubicBezTo>
                  <a:lnTo>
                    <a:pt x="513" y="3453"/>
                  </a:lnTo>
                  <a:cubicBezTo>
                    <a:pt x="215" y="3537"/>
                    <a:pt x="1" y="3811"/>
                    <a:pt x="1" y="4120"/>
                  </a:cubicBezTo>
                  <a:lnTo>
                    <a:pt x="1" y="5144"/>
                  </a:lnTo>
                  <a:cubicBezTo>
                    <a:pt x="1" y="5239"/>
                    <a:pt x="84" y="5311"/>
                    <a:pt x="167" y="5311"/>
                  </a:cubicBezTo>
                  <a:cubicBezTo>
                    <a:pt x="263" y="5311"/>
                    <a:pt x="334" y="5239"/>
                    <a:pt x="334" y="5144"/>
                  </a:cubicBezTo>
                  <a:lnTo>
                    <a:pt x="334" y="4120"/>
                  </a:lnTo>
                  <a:cubicBezTo>
                    <a:pt x="334" y="3953"/>
                    <a:pt x="441" y="3811"/>
                    <a:pt x="596" y="3763"/>
                  </a:cubicBezTo>
                  <a:lnTo>
                    <a:pt x="1191" y="3584"/>
                  </a:lnTo>
                  <a:cubicBezTo>
                    <a:pt x="1251" y="3572"/>
                    <a:pt x="1299" y="3537"/>
                    <a:pt x="1346" y="3525"/>
                  </a:cubicBezTo>
                  <a:lnTo>
                    <a:pt x="1453" y="3632"/>
                  </a:lnTo>
                  <a:cubicBezTo>
                    <a:pt x="1584" y="3763"/>
                    <a:pt x="1763" y="3834"/>
                    <a:pt x="1942" y="3834"/>
                  </a:cubicBezTo>
                  <a:cubicBezTo>
                    <a:pt x="2120" y="3834"/>
                    <a:pt x="2299" y="3763"/>
                    <a:pt x="2430" y="3632"/>
                  </a:cubicBezTo>
                  <a:lnTo>
                    <a:pt x="2537" y="3525"/>
                  </a:lnTo>
                  <a:cubicBezTo>
                    <a:pt x="2584" y="3549"/>
                    <a:pt x="2620" y="3572"/>
                    <a:pt x="2680" y="3584"/>
                  </a:cubicBezTo>
                  <a:lnTo>
                    <a:pt x="3275" y="3763"/>
                  </a:lnTo>
                  <a:cubicBezTo>
                    <a:pt x="3442" y="3811"/>
                    <a:pt x="3549" y="3953"/>
                    <a:pt x="3549" y="4120"/>
                  </a:cubicBezTo>
                  <a:lnTo>
                    <a:pt x="3549" y="5144"/>
                  </a:lnTo>
                  <a:cubicBezTo>
                    <a:pt x="3549" y="5239"/>
                    <a:pt x="3620" y="5311"/>
                    <a:pt x="3716" y="5311"/>
                  </a:cubicBezTo>
                  <a:cubicBezTo>
                    <a:pt x="3799" y="5311"/>
                    <a:pt x="3870" y="5239"/>
                    <a:pt x="3870" y="5144"/>
                  </a:cubicBezTo>
                  <a:lnTo>
                    <a:pt x="3870" y="4120"/>
                  </a:lnTo>
                  <a:cubicBezTo>
                    <a:pt x="3894" y="3822"/>
                    <a:pt x="3680" y="3549"/>
                    <a:pt x="3382" y="3465"/>
                  </a:cubicBezTo>
                  <a:lnTo>
                    <a:pt x="2787" y="3287"/>
                  </a:lnTo>
                  <a:cubicBezTo>
                    <a:pt x="2715" y="3251"/>
                    <a:pt x="2656" y="3180"/>
                    <a:pt x="2656" y="3108"/>
                  </a:cubicBezTo>
                  <a:lnTo>
                    <a:pt x="2656" y="2977"/>
                  </a:lnTo>
                  <a:cubicBezTo>
                    <a:pt x="2715" y="2930"/>
                    <a:pt x="2763" y="2882"/>
                    <a:pt x="2823" y="2834"/>
                  </a:cubicBezTo>
                  <a:cubicBezTo>
                    <a:pt x="3061" y="2596"/>
                    <a:pt x="3192" y="2287"/>
                    <a:pt x="3192" y="1941"/>
                  </a:cubicBezTo>
                  <a:lnTo>
                    <a:pt x="3192" y="1632"/>
                  </a:lnTo>
                  <a:lnTo>
                    <a:pt x="3251" y="1501"/>
                  </a:lnTo>
                  <a:cubicBezTo>
                    <a:pt x="3323" y="1346"/>
                    <a:pt x="3370" y="1191"/>
                    <a:pt x="3370" y="1025"/>
                  </a:cubicBezTo>
                  <a:lnTo>
                    <a:pt x="3370" y="155"/>
                  </a:lnTo>
                  <a:cubicBezTo>
                    <a:pt x="3370" y="72"/>
                    <a:pt x="3299" y="1"/>
                    <a:pt x="3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74"/>
            <p:cNvSpPr/>
            <p:nvPr/>
          </p:nvSpPr>
          <p:spPr>
            <a:xfrm>
              <a:off x="8222137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4"/>
            <p:cNvSpPr/>
            <p:nvPr/>
          </p:nvSpPr>
          <p:spPr>
            <a:xfrm>
              <a:off x="8289579" y="2743946"/>
              <a:ext cx="10630" cy="3300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84" y="1037"/>
                    <a:pt x="167" y="1037"/>
                  </a:cubicBezTo>
                  <a:cubicBezTo>
                    <a:pt x="250" y="1037"/>
                    <a:pt x="334" y="965"/>
                    <a:pt x="334" y="870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8" name="Google Shape;10258;p74"/>
          <p:cNvGrpSpPr/>
          <p:nvPr/>
        </p:nvGrpSpPr>
        <p:grpSpPr>
          <a:xfrm>
            <a:off x="7529411" y="2414659"/>
            <a:ext cx="355863" cy="362292"/>
            <a:chOff x="7529411" y="2414659"/>
            <a:chExt cx="355863" cy="362292"/>
          </a:xfrm>
        </p:grpSpPr>
        <p:sp>
          <p:nvSpPr>
            <p:cNvPr id="10259" name="Google Shape;10259;p74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4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74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4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4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4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4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74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74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4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4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74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1" name="Google Shape;10271;p74"/>
          <p:cNvGrpSpPr/>
          <p:nvPr/>
        </p:nvGrpSpPr>
        <p:grpSpPr>
          <a:xfrm>
            <a:off x="5733194" y="2431718"/>
            <a:ext cx="446826" cy="327059"/>
            <a:chOff x="5733194" y="2431718"/>
            <a:chExt cx="446826" cy="327059"/>
          </a:xfrm>
        </p:grpSpPr>
        <p:sp>
          <p:nvSpPr>
            <p:cNvPr id="10272" name="Google Shape;10272;p74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4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4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4"/>
          <p:cNvGrpSpPr/>
          <p:nvPr/>
        </p:nvGrpSpPr>
        <p:grpSpPr>
          <a:xfrm>
            <a:off x="4876780" y="2418064"/>
            <a:ext cx="407774" cy="356627"/>
            <a:chOff x="4876780" y="2418064"/>
            <a:chExt cx="407774" cy="356627"/>
          </a:xfrm>
        </p:grpSpPr>
        <p:sp>
          <p:nvSpPr>
            <p:cNvPr id="10276" name="Google Shape;10276;p74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4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4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4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4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4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74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74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4" name="Google Shape;10284;p74"/>
          <p:cNvGrpSpPr/>
          <p:nvPr/>
        </p:nvGrpSpPr>
        <p:grpSpPr>
          <a:xfrm>
            <a:off x="7070872" y="2410871"/>
            <a:ext cx="398321" cy="371013"/>
            <a:chOff x="7070872" y="2410871"/>
            <a:chExt cx="398321" cy="371013"/>
          </a:xfrm>
        </p:grpSpPr>
        <p:sp>
          <p:nvSpPr>
            <p:cNvPr id="10285" name="Google Shape;10285;p74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74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4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4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9" name="Google Shape;10289;p74"/>
          <p:cNvSpPr/>
          <p:nvPr/>
        </p:nvSpPr>
        <p:spPr>
          <a:xfrm>
            <a:off x="6238328" y="2433596"/>
            <a:ext cx="316461" cy="324036"/>
          </a:xfrm>
          <a:custGeom>
            <a:avLst/>
            <a:gdLst/>
            <a:ahLst/>
            <a:cxnLst/>
            <a:rect l="l" t="t" r="r" b="b"/>
            <a:pathLst>
              <a:path w="9943" h="10181" extrusionOk="0">
                <a:moveTo>
                  <a:pt x="7883" y="536"/>
                </a:moveTo>
                <a:lnTo>
                  <a:pt x="9264" y="1918"/>
                </a:lnTo>
                <a:lnTo>
                  <a:pt x="7883" y="1918"/>
                </a:lnTo>
                <a:lnTo>
                  <a:pt x="7883" y="536"/>
                </a:lnTo>
                <a:close/>
                <a:moveTo>
                  <a:pt x="6442" y="1537"/>
                </a:moveTo>
                <a:lnTo>
                  <a:pt x="7823" y="2918"/>
                </a:lnTo>
                <a:lnTo>
                  <a:pt x="6442" y="2918"/>
                </a:lnTo>
                <a:lnTo>
                  <a:pt x="6442" y="1537"/>
                </a:lnTo>
                <a:close/>
                <a:moveTo>
                  <a:pt x="2954" y="5323"/>
                </a:moveTo>
                <a:cubicBezTo>
                  <a:pt x="3489" y="5323"/>
                  <a:pt x="3918" y="5799"/>
                  <a:pt x="3918" y="6394"/>
                </a:cubicBezTo>
                <a:lnTo>
                  <a:pt x="3930" y="6478"/>
                </a:lnTo>
                <a:cubicBezTo>
                  <a:pt x="3906" y="6478"/>
                  <a:pt x="3906" y="6478"/>
                  <a:pt x="3894" y="6490"/>
                </a:cubicBezTo>
                <a:cubicBezTo>
                  <a:pt x="3585" y="6418"/>
                  <a:pt x="3489" y="5966"/>
                  <a:pt x="3489" y="5966"/>
                </a:cubicBezTo>
                <a:cubicBezTo>
                  <a:pt x="3477" y="5906"/>
                  <a:pt x="3430" y="5847"/>
                  <a:pt x="3358" y="5835"/>
                </a:cubicBezTo>
                <a:cubicBezTo>
                  <a:pt x="3348" y="5833"/>
                  <a:pt x="3338" y="5832"/>
                  <a:pt x="3328" y="5832"/>
                </a:cubicBezTo>
                <a:cubicBezTo>
                  <a:pt x="3276" y="5832"/>
                  <a:pt x="3221" y="5857"/>
                  <a:pt x="3192" y="5906"/>
                </a:cubicBezTo>
                <a:cubicBezTo>
                  <a:pt x="2823" y="6478"/>
                  <a:pt x="1989" y="6490"/>
                  <a:pt x="1977" y="6490"/>
                </a:cubicBezTo>
                <a:lnTo>
                  <a:pt x="1930" y="6490"/>
                </a:lnTo>
                <a:cubicBezTo>
                  <a:pt x="1918" y="6490"/>
                  <a:pt x="1894" y="6490"/>
                  <a:pt x="1894" y="6478"/>
                </a:cubicBezTo>
                <a:lnTo>
                  <a:pt x="1894" y="6394"/>
                </a:lnTo>
                <a:cubicBezTo>
                  <a:pt x="1894" y="5799"/>
                  <a:pt x="2334" y="5323"/>
                  <a:pt x="2870" y="5323"/>
                </a:cubicBezTo>
                <a:close/>
                <a:moveTo>
                  <a:pt x="1668" y="6906"/>
                </a:moveTo>
                <a:cubicBezTo>
                  <a:pt x="1680" y="6906"/>
                  <a:pt x="1692" y="6918"/>
                  <a:pt x="1703" y="6918"/>
                </a:cubicBezTo>
                <a:lnTo>
                  <a:pt x="1703" y="7097"/>
                </a:lnTo>
                <a:cubicBezTo>
                  <a:pt x="1727" y="7132"/>
                  <a:pt x="1727" y="7192"/>
                  <a:pt x="1727" y="7228"/>
                </a:cubicBezTo>
                <a:cubicBezTo>
                  <a:pt x="1644" y="7216"/>
                  <a:pt x="1584" y="7144"/>
                  <a:pt x="1584" y="7049"/>
                </a:cubicBezTo>
                <a:cubicBezTo>
                  <a:pt x="1584" y="6990"/>
                  <a:pt x="1620" y="6930"/>
                  <a:pt x="1668" y="6906"/>
                </a:cubicBezTo>
                <a:close/>
                <a:moveTo>
                  <a:pt x="4168" y="6894"/>
                </a:moveTo>
                <a:cubicBezTo>
                  <a:pt x="4204" y="6918"/>
                  <a:pt x="4239" y="6978"/>
                  <a:pt x="4239" y="7037"/>
                </a:cubicBezTo>
                <a:cubicBezTo>
                  <a:pt x="4228" y="7144"/>
                  <a:pt x="4180" y="7216"/>
                  <a:pt x="4109" y="7228"/>
                </a:cubicBezTo>
                <a:cubicBezTo>
                  <a:pt x="4109" y="7192"/>
                  <a:pt x="4120" y="7132"/>
                  <a:pt x="4120" y="7085"/>
                </a:cubicBezTo>
                <a:lnTo>
                  <a:pt x="4120" y="6906"/>
                </a:lnTo>
                <a:cubicBezTo>
                  <a:pt x="4132" y="6906"/>
                  <a:pt x="4144" y="6906"/>
                  <a:pt x="4168" y="6894"/>
                </a:cubicBezTo>
                <a:close/>
                <a:moveTo>
                  <a:pt x="3251" y="6311"/>
                </a:moveTo>
                <a:cubicBezTo>
                  <a:pt x="3347" y="6490"/>
                  <a:pt x="3513" y="6716"/>
                  <a:pt x="3775" y="6787"/>
                </a:cubicBezTo>
                <a:lnTo>
                  <a:pt x="3775" y="7085"/>
                </a:lnTo>
                <a:cubicBezTo>
                  <a:pt x="3775" y="7561"/>
                  <a:pt x="3430" y="7942"/>
                  <a:pt x="3001" y="7942"/>
                </a:cubicBezTo>
                <a:lnTo>
                  <a:pt x="2787" y="7942"/>
                </a:lnTo>
                <a:cubicBezTo>
                  <a:pt x="2358" y="7942"/>
                  <a:pt x="2013" y="7561"/>
                  <a:pt x="2013" y="7085"/>
                </a:cubicBezTo>
                <a:lnTo>
                  <a:pt x="2013" y="6799"/>
                </a:lnTo>
                <a:lnTo>
                  <a:pt x="2037" y="6799"/>
                </a:lnTo>
                <a:cubicBezTo>
                  <a:pt x="2227" y="6787"/>
                  <a:pt x="2835" y="6728"/>
                  <a:pt x="3251" y="6311"/>
                </a:cubicBezTo>
                <a:close/>
                <a:moveTo>
                  <a:pt x="3013" y="8240"/>
                </a:moveTo>
                <a:cubicBezTo>
                  <a:pt x="3061" y="8264"/>
                  <a:pt x="3108" y="8264"/>
                  <a:pt x="3156" y="8264"/>
                </a:cubicBezTo>
                <a:lnTo>
                  <a:pt x="3156" y="8418"/>
                </a:lnTo>
                <a:lnTo>
                  <a:pt x="2918" y="8656"/>
                </a:lnTo>
                <a:lnTo>
                  <a:pt x="2692" y="8442"/>
                </a:lnTo>
                <a:lnTo>
                  <a:pt x="2692" y="8240"/>
                </a:lnTo>
                <a:close/>
                <a:moveTo>
                  <a:pt x="7597" y="334"/>
                </a:moveTo>
                <a:lnTo>
                  <a:pt x="7597" y="2108"/>
                </a:lnTo>
                <a:cubicBezTo>
                  <a:pt x="7597" y="2203"/>
                  <a:pt x="7680" y="2275"/>
                  <a:pt x="7764" y="2275"/>
                </a:cubicBezTo>
                <a:lnTo>
                  <a:pt x="9538" y="2275"/>
                </a:lnTo>
                <a:lnTo>
                  <a:pt x="9538" y="8871"/>
                </a:lnTo>
                <a:lnTo>
                  <a:pt x="8359" y="8871"/>
                </a:lnTo>
                <a:lnTo>
                  <a:pt x="8359" y="3084"/>
                </a:lnTo>
                <a:lnTo>
                  <a:pt x="8359" y="3061"/>
                </a:lnTo>
                <a:lnTo>
                  <a:pt x="8359" y="3049"/>
                </a:lnTo>
                <a:cubicBezTo>
                  <a:pt x="8359" y="3049"/>
                  <a:pt x="8359" y="3037"/>
                  <a:pt x="8347" y="3037"/>
                </a:cubicBezTo>
                <a:cubicBezTo>
                  <a:pt x="8347" y="3037"/>
                  <a:pt x="8347" y="3013"/>
                  <a:pt x="8335" y="3013"/>
                </a:cubicBezTo>
                <a:lnTo>
                  <a:pt x="8311" y="3001"/>
                </a:lnTo>
                <a:lnTo>
                  <a:pt x="6383" y="1072"/>
                </a:lnTo>
                <a:lnTo>
                  <a:pt x="6371" y="1048"/>
                </a:lnTo>
                <a:lnTo>
                  <a:pt x="6347" y="1036"/>
                </a:lnTo>
                <a:cubicBezTo>
                  <a:pt x="6347" y="1036"/>
                  <a:pt x="6335" y="1036"/>
                  <a:pt x="6335" y="1025"/>
                </a:cubicBezTo>
                <a:lnTo>
                  <a:pt x="3882" y="1025"/>
                </a:lnTo>
                <a:lnTo>
                  <a:pt x="3882" y="334"/>
                </a:lnTo>
                <a:close/>
                <a:moveTo>
                  <a:pt x="6085" y="1334"/>
                </a:moveTo>
                <a:lnTo>
                  <a:pt x="6085" y="3108"/>
                </a:lnTo>
                <a:cubicBezTo>
                  <a:pt x="6085" y="3192"/>
                  <a:pt x="6156" y="3275"/>
                  <a:pt x="6240" y="3275"/>
                </a:cubicBezTo>
                <a:lnTo>
                  <a:pt x="8014" y="3275"/>
                </a:lnTo>
                <a:lnTo>
                  <a:pt x="8049" y="9883"/>
                </a:lnTo>
                <a:lnTo>
                  <a:pt x="4311" y="9883"/>
                </a:lnTo>
                <a:cubicBezTo>
                  <a:pt x="5192" y="9407"/>
                  <a:pt x="5811" y="8502"/>
                  <a:pt x="5871" y="7430"/>
                </a:cubicBezTo>
                <a:lnTo>
                  <a:pt x="5871" y="7406"/>
                </a:lnTo>
                <a:lnTo>
                  <a:pt x="5871" y="7347"/>
                </a:lnTo>
                <a:lnTo>
                  <a:pt x="5871" y="7323"/>
                </a:lnTo>
                <a:lnTo>
                  <a:pt x="5871" y="7311"/>
                </a:lnTo>
                <a:lnTo>
                  <a:pt x="5871" y="7263"/>
                </a:lnTo>
                <a:lnTo>
                  <a:pt x="5871" y="7228"/>
                </a:lnTo>
                <a:lnTo>
                  <a:pt x="5871" y="7216"/>
                </a:lnTo>
                <a:lnTo>
                  <a:pt x="5871" y="7168"/>
                </a:lnTo>
                <a:lnTo>
                  <a:pt x="5871" y="7144"/>
                </a:lnTo>
                <a:lnTo>
                  <a:pt x="5871" y="7121"/>
                </a:lnTo>
                <a:lnTo>
                  <a:pt x="5871" y="7085"/>
                </a:lnTo>
                <a:lnTo>
                  <a:pt x="5871" y="7049"/>
                </a:lnTo>
                <a:lnTo>
                  <a:pt x="5871" y="7002"/>
                </a:lnTo>
                <a:lnTo>
                  <a:pt x="5871" y="6978"/>
                </a:lnTo>
                <a:lnTo>
                  <a:pt x="5871" y="6930"/>
                </a:lnTo>
                <a:lnTo>
                  <a:pt x="5871" y="6906"/>
                </a:lnTo>
                <a:lnTo>
                  <a:pt x="5871" y="6859"/>
                </a:lnTo>
                <a:lnTo>
                  <a:pt x="5871" y="6847"/>
                </a:lnTo>
                <a:lnTo>
                  <a:pt x="5871" y="6823"/>
                </a:lnTo>
                <a:lnTo>
                  <a:pt x="5871" y="6787"/>
                </a:lnTo>
                <a:lnTo>
                  <a:pt x="5871" y="6751"/>
                </a:lnTo>
                <a:cubicBezTo>
                  <a:pt x="5871" y="6728"/>
                  <a:pt x="5859" y="6704"/>
                  <a:pt x="5859" y="6680"/>
                </a:cubicBezTo>
                <a:cubicBezTo>
                  <a:pt x="5859" y="6644"/>
                  <a:pt x="5847" y="6632"/>
                  <a:pt x="5847" y="6609"/>
                </a:cubicBezTo>
                <a:lnTo>
                  <a:pt x="5847" y="6573"/>
                </a:lnTo>
                <a:cubicBezTo>
                  <a:pt x="5847" y="6561"/>
                  <a:pt x="5835" y="6549"/>
                  <a:pt x="5835" y="6525"/>
                </a:cubicBezTo>
                <a:lnTo>
                  <a:pt x="5835" y="6513"/>
                </a:lnTo>
                <a:lnTo>
                  <a:pt x="5835" y="6501"/>
                </a:lnTo>
                <a:cubicBezTo>
                  <a:pt x="5835" y="6490"/>
                  <a:pt x="5811" y="6466"/>
                  <a:pt x="5811" y="6454"/>
                </a:cubicBezTo>
                <a:cubicBezTo>
                  <a:pt x="5811" y="6442"/>
                  <a:pt x="5811" y="6442"/>
                  <a:pt x="5799" y="6430"/>
                </a:cubicBezTo>
                <a:cubicBezTo>
                  <a:pt x="5799" y="6406"/>
                  <a:pt x="5787" y="6394"/>
                  <a:pt x="5787" y="6382"/>
                </a:cubicBezTo>
                <a:lnTo>
                  <a:pt x="5775" y="6347"/>
                </a:lnTo>
                <a:cubicBezTo>
                  <a:pt x="5775" y="6335"/>
                  <a:pt x="5752" y="6323"/>
                  <a:pt x="5752" y="6311"/>
                </a:cubicBezTo>
                <a:cubicBezTo>
                  <a:pt x="5752" y="6287"/>
                  <a:pt x="5752" y="6287"/>
                  <a:pt x="5740" y="6275"/>
                </a:cubicBezTo>
                <a:cubicBezTo>
                  <a:pt x="5740" y="6263"/>
                  <a:pt x="5728" y="6251"/>
                  <a:pt x="5728" y="6228"/>
                </a:cubicBezTo>
                <a:lnTo>
                  <a:pt x="5716" y="6204"/>
                </a:lnTo>
                <a:cubicBezTo>
                  <a:pt x="5716" y="6192"/>
                  <a:pt x="5692" y="6168"/>
                  <a:pt x="5692" y="6156"/>
                </a:cubicBezTo>
                <a:lnTo>
                  <a:pt x="5692" y="6144"/>
                </a:lnTo>
                <a:cubicBezTo>
                  <a:pt x="5656" y="6037"/>
                  <a:pt x="5597" y="5930"/>
                  <a:pt x="5549" y="5835"/>
                </a:cubicBezTo>
                <a:cubicBezTo>
                  <a:pt x="5518" y="5780"/>
                  <a:pt x="5461" y="5751"/>
                  <a:pt x="5405" y="5751"/>
                </a:cubicBezTo>
                <a:cubicBezTo>
                  <a:pt x="5376" y="5751"/>
                  <a:pt x="5347" y="5759"/>
                  <a:pt x="5323" y="5775"/>
                </a:cubicBezTo>
                <a:cubicBezTo>
                  <a:pt x="5252" y="5811"/>
                  <a:pt x="5216" y="5918"/>
                  <a:pt x="5263" y="5989"/>
                </a:cubicBezTo>
                <a:cubicBezTo>
                  <a:pt x="5311" y="6085"/>
                  <a:pt x="5371" y="6192"/>
                  <a:pt x="5394" y="6275"/>
                </a:cubicBezTo>
                <a:lnTo>
                  <a:pt x="5394" y="6287"/>
                </a:lnTo>
                <a:cubicBezTo>
                  <a:pt x="5394" y="6311"/>
                  <a:pt x="5418" y="6323"/>
                  <a:pt x="5418" y="6335"/>
                </a:cubicBezTo>
                <a:lnTo>
                  <a:pt x="5430" y="6370"/>
                </a:lnTo>
                <a:cubicBezTo>
                  <a:pt x="5430" y="6382"/>
                  <a:pt x="5442" y="6394"/>
                  <a:pt x="5442" y="6406"/>
                </a:cubicBezTo>
                <a:cubicBezTo>
                  <a:pt x="5442" y="6430"/>
                  <a:pt x="5442" y="6430"/>
                  <a:pt x="5454" y="6442"/>
                </a:cubicBezTo>
                <a:cubicBezTo>
                  <a:pt x="5454" y="6454"/>
                  <a:pt x="5478" y="6466"/>
                  <a:pt x="5478" y="6490"/>
                </a:cubicBezTo>
                <a:lnTo>
                  <a:pt x="5490" y="6513"/>
                </a:lnTo>
                <a:cubicBezTo>
                  <a:pt x="5490" y="6525"/>
                  <a:pt x="5502" y="6549"/>
                  <a:pt x="5502" y="6561"/>
                </a:cubicBezTo>
                <a:lnTo>
                  <a:pt x="5502" y="6585"/>
                </a:lnTo>
                <a:cubicBezTo>
                  <a:pt x="5502" y="6609"/>
                  <a:pt x="5513" y="6621"/>
                  <a:pt x="5513" y="6632"/>
                </a:cubicBezTo>
                <a:lnTo>
                  <a:pt x="5513" y="6668"/>
                </a:lnTo>
                <a:cubicBezTo>
                  <a:pt x="5513" y="6680"/>
                  <a:pt x="5513" y="6692"/>
                  <a:pt x="5537" y="6704"/>
                </a:cubicBezTo>
                <a:lnTo>
                  <a:pt x="5537" y="6740"/>
                </a:lnTo>
                <a:cubicBezTo>
                  <a:pt x="5537" y="6751"/>
                  <a:pt x="5549" y="6787"/>
                  <a:pt x="5549" y="6799"/>
                </a:cubicBezTo>
                <a:cubicBezTo>
                  <a:pt x="5549" y="6811"/>
                  <a:pt x="5561" y="6847"/>
                  <a:pt x="5561" y="6859"/>
                </a:cubicBezTo>
                <a:lnTo>
                  <a:pt x="5561" y="6882"/>
                </a:lnTo>
                <a:lnTo>
                  <a:pt x="5561" y="6930"/>
                </a:lnTo>
                <a:lnTo>
                  <a:pt x="5561" y="6942"/>
                </a:lnTo>
                <a:lnTo>
                  <a:pt x="5561" y="6966"/>
                </a:lnTo>
                <a:lnTo>
                  <a:pt x="5561" y="7002"/>
                </a:lnTo>
                <a:lnTo>
                  <a:pt x="5561" y="7037"/>
                </a:lnTo>
                <a:lnTo>
                  <a:pt x="5561" y="7085"/>
                </a:lnTo>
                <a:lnTo>
                  <a:pt x="5561" y="7109"/>
                </a:lnTo>
                <a:lnTo>
                  <a:pt x="5561" y="7156"/>
                </a:lnTo>
                <a:lnTo>
                  <a:pt x="5561" y="7180"/>
                </a:lnTo>
                <a:lnTo>
                  <a:pt x="5561" y="7216"/>
                </a:lnTo>
                <a:lnTo>
                  <a:pt x="5561" y="7240"/>
                </a:lnTo>
                <a:lnTo>
                  <a:pt x="5561" y="7287"/>
                </a:lnTo>
                <a:lnTo>
                  <a:pt x="5561" y="7299"/>
                </a:lnTo>
                <a:lnTo>
                  <a:pt x="5561" y="7335"/>
                </a:lnTo>
                <a:lnTo>
                  <a:pt x="5561" y="7359"/>
                </a:lnTo>
                <a:lnTo>
                  <a:pt x="5561" y="7383"/>
                </a:lnTo>
                <a:lnTo>
                  <a:pt x="5561" y="7394"/>
                </a:lnTo>
                <a:lnTo>
                  <a:pt x="5561" y="7454"/>
                </a:lnTo>
                <a:lnTo>
                  <a:pt x="5561" y="7466"/>
                </a:lnTo>
                <a:cubicBezTo>
                  <a:pt x="5537" y="8133"/>
                  <a:pt x="5252" y="8728"/>
                  <a:pt x="4823" y="9180"/>
                </a:cubicBezTo>
                <a:cubicBezTo>
                  <a:pt x="4644" y="8835"/>
                  <a:pt x="4323" y="8704"/>
                  <a:pt x="4287" y="8692"/>
                </a:cubicBezTo>
                <a:lnTo>
                  <a:pt x="3513" y="8371"/>
                </a:lnTo>
                <a:lnTo>
                  <a:pt x="3513" y="8228"/>
                </a:lnTo>
                <a:cubicBezTo>
                  <a:pt x="3751" y="8109"/>
                  <a:pt x="3942" y="7894"/>
                  <a:pt x="4049" y="7633"/>
                </a:cubicBezTo>
                <a:lnTo>
                  <a:pt x="4085" y="7633"/>
                </a:lnTo>
                <a:cubicBezTo>
                  <a:pt x="4359" y="7633"/>
                  <a:pt x="4585" y="7406"/>
                  <a:pt x="4585" y="7109"/>
                </a:cubicBezTo>
                <a:cubicBezTo>
                  <a:pt x="4585" y="6906"/>
                  <a:pt x="4466" y="6704"/>
                  <a:pt x="4287" y="6632"/>
                </a:cubicBezTo>
                <a:lnTo>
                  <a:pt x="4287" y="6454"/>
                </a:lnTo>
                <a:cubicBezTo>
                  <a:pt x="4287" y="5680"/>
                  <a:pt x="3704" y="5061"/>
                  <a:pt x="2989" y="5061"/>
                </a:cubicBezTo>
                <a:lnTo>
                  <a:pt x="2894" y="5061"/>
                </a:lnTo>
                <a:cubicBezTo>
                  <a:pt x="2180" y="5061"/>
                  <a:pt x="1608" y="5680"/>
                  <a:pt x="1608" y="6454"/>
                </a:cubicBezTo>
                <a:lnTo>
                  <a:pt x="1608" y="6632"/>
                </a:lnTo>
                <a:cubicBezTo>
                  <a:pt x="1430" y="6704"/>
                  <a:pt x="1311" y="6906"/>
                  <a:pt x="1311" y="7109"/>
                </a:cubicBezTo>
                <a:cubicBezTo>
                  <a:pt x="1311" y="7394"/>
                  <a:pt x="1525" y="7633"/>
                  <a:pt x="1799" y="7633"/>
                </a:cubicBezTo>
                <a:cubicBezTo>
                  <a:pt x="1811" y="7633"/>
                  <a:pt x="1823" y="7633"/>
                  <a:pt x="1846" y="7621"/>
                </a:cubicBezTo>
                <a:cubicBezTo>
                  <a:pt x="1942" y="7883"/>
                  <a:pt x="2156" y="8109"/>
                  <a:pt x="2406" y="8228"/>
                </a:cubicBezTo>
                <a:lnTo>
                  <a:pt x="2406" y="8371"/>
                </a:lnTo>
                <a:lnTo>
                  <a:pt x="1620" y="8692"/>
                </a:lnTo>
                <a:cubicBezTo>
                  <a:pt x="1572" y="8704"/>
                  <a:pt x="1251" y="8835"/>
                  <a:pt x="1084" y="9180"/>
                </a:cubicBezTo>
                <a:cubicBezTo>
                  <a:pt x="596" y="8668"/>
                  <a:pt x="299" y="7978"/>
                  <a:pt x="334" y="7216"/>
                </a:cubicBezTo>
                <a:lnTo>
                  <a:pt x="334" y="7204"/>
                </a:lnTo>
                <a:lnTo>
                  <a:pt x="334" y="7156"/>
                </a:lnTo>
                <a:lnTo>
                  <a:pt x="334" y="7144"/>
                </a:lnTo>
                <a:lnTo>
                  <a:pt x="334" y="7121"/>
                </a:lnTo>
                <a:lnTo>
                  <a:pt x="334" y="7097"/>
                </a:lnTo>
                <a:lnTo>
                  <a:pt x="334" y="7085"/>
                </a:lnTo>
                <a:lnTo>
                  <a:pt x="334" y="7061"/>
                </a:lnTo>
                <a:lnTo>
                  <a:pt x="334" y="7025"/>
                </a:lnTo>
                <a:lnTo>
                  <a:pt x="334" y="7002"/>
                </a:lnTo>
                <a:lnTo>
                  <a:pt x="334" y="6990"/>
                </a:lnTo>
                <a:lnTo>
                  <a:pt x="334" y="6942"/>
                </a:lnTo>
                <a:lnTo>
                  <a:pt x="334" y="6918"/>
                </a:lnTo>
                <a:lnTo>
                  <a:pt x="334" y="6871"/>
                </a:lnTo>
                <a:lnTo>
                  <a:pt x="334" y="6847"/>
                </a:lnTo>
                <a:cubicBezTo>
                  <a:pt x="334" y="6823"/>
                  <a:pt x="334" y="6811"/>
                  <a:pt x="358" y="6799"/>
                </a:cubicBezTo>
                <a:lnTo>
                  <a:pt x="358" y="6763"/>
                </a:lnTo>
                <a:cubicBezTo>
                  <a:pt x="358" y="6751"/>
                  <a:pt x="358" y="6740"/>
                  <a:pt x="370" y="6740"/>
                </a:cubicBezTo>
                <a:lnTo>
                  <a:pt x="370" y="6728"/>
                </a:lnTo>
                <a:lnTo>
                  <a:pt x="370" y="6704"/>
                </a:lnTo>
                <a:cubicBezTo>
                  <a:pt x="370" y="6692"/>
                  <a:pt x="370" y="6680"/>
                  <a:pt x="382" y="6668"/>
                </a:cubicBezTo>
                <a:lnTo>
                  <a:pt x="382" y="6644"/>
                </a:lnTo>
                <a:lnTo>
                  <a:pt x="382" y="6632"/>
                </a:lnTo>
                <a:cubicBezTo>
                  <a:pt x="382" y="6621"/>
                  <a:pt x="394" y="6585"/>
                  <a:pt x="394" y="6573"/>
                </a:cubicBezTo>
                <a:cubicBezTo>
                  <a:pt x="394" y="6561"/>
                  <a:pt x="406" y="6525"/>
                  <a:pt x="406" y="6513"/>
                </a:cubicBezTo>
                <a:lnTo>
                  <a:pt x="406" y="6501"/>
                </a:lnTo>
                <a:cubicBezTo>
                  <a:pt x="406" y="6490"/>
                  <a:pt x="429" y="6466"/>
                  <a:pt x="429" y="6454"/>
                </a:cubicBezTo>
                <a:cubicBezTo>
                  <a:pt x="429" y="6442"/>
                  <a:pt x="429" y="6442"/>
                  <a:pt x="441" y="6430"/>
                </a:cubicBezTo>
                <a:cubicBezTo>
                  <a:pt x="441" y="6406"/>
                  <a:pt x="453" y="6394"/>
                  <a:pt x="453" y="6382"/>
                </a:cubicBezTo>
                <a:cubicBezTo>
                  <a:pt x="453" y="6370"/>
                  <a:pt x="453" y="6370"/>
                  <a:pt x="465" y="6347"/>
                </a:cubicBezTo>
                <a:cubicBezTo>
                  <a:pt x="465" y="6335"/>
                  <a:pt x="489" y="6323"/>
                  <a:pt x="489" y="6311"/>
                </a:cubicBezTo>
                <a:cubicBezTo>
                  <a:pt x="489" y="6311"/>
                  <a:pt x="489" y="6287"/>
                  <a:pt x="501" y="6275"/>
                </a:cubicBezTo>
                <a:cubicBezTo>
                  <a:pt x="501" y="6263"/>
                  <a:pt x="513" y="6251"/>
                  <a:pt x="513" y="6228"/>
                </a:cubicBezTo>
                <a:cubicBezTo>
                  <a:pt x="513" y="6216"/>
                  <a:pt x="513" y="6216"/>
                  <a:pt x="525" y="6204"/>
                </a:cubicBezTo>
                <a:cubicBezTo>
                  <a:pt x="525" y="6192"/>
                  <a:pt x="549" y="6168"/>
                  <a:pt x="549" y="6156"/>
                </a:cubicBezTo>
                <a:lnTo>
                  <a:pt x="560" y="6144"/>
                </a:lnTo>
                <a:cubicBezTo>
                  <a:pt x="560" y="6132"/>
                  <a:pt x="572" y="6109"/>
                  <a:pt x="572" y="6097"/>
                </a:cubicBezTo>
                <a:lnTo>
                  <a:pt x="572" y="6085"/>
                </a:lnTo>
                <a:cubicBezTo>
                  <a:pt x="691" y="5859"/>
                  <a:pt x="858" y="5656"/>
                  <a:pt x="1037" y="5454"/>
                </a:cubicBezTo>
                <a:lnTo>
                  <a:pt x="1049" y="5442"/>
                </a:lnTo>
                <a:lnTo>
                  <a:pt x="1061" y="5430"/>
                </a:lnTo>
                <a:lnTo>
                  <a:pt x="1084" y="5418"/>
                </a:lnTo>
                <a:lnTo>
                  <a:pt x="1096" y="5394"/>
                </a:lnTo>
                <a:lnTo>
                  <a:pt x="1108" y="5382"/>
                </a:lnTo>
                <a:lnTo>
                  <a:pt x="1120" y="5370"/>
                </a:lnTo>
                <a:lnTo>
                  <a:pt x="1144" y="5358"/>
                </a:lnTo>
                <a:cubicBezTo>
                  <a:pt x="1156" y="5358"/>
                  <a:pt x="1156" y="5335"/>
                  <a:pt x="1168" y="5335"/>
                </a:cubicBezTo>
                <a:lnTo>
                  <a:pt x="1180" y="5323"/>
                </a:lnTo>
                <a:cubicBezTo>
                  <a:pt x="1203" y="5323"/>
                  <a:pt x="1203" y="5311"/>
                  <a:pt x="1215" y="5311"/>
                </a:cubicBezTo>
                <a:cubicBezTo>
                  <a:pt x="1227" y="5311"/>
                  <a:pt x="1227" y="5299"/>
                  <a:pt x="1239" y="5299"/>
                </a:cubicBezTo>
                <a:cubicBezTo>
                  <a:pt x="1263" y="5299"/>
                  <a:pt x="1263" y="5275"/>
                  <a:pt x="1275" y="5275"/>
                </a:cubicBezTo>
                <a:cubicBezTo>
                  <a:pt x="1287" y="5275"/>
                  <a:pt x="1287" y="5263"/>
                  <a:pt x="1299" y="5263"/>
                </a:cubicBezTo>
                <a:cubicBezTo>
                  <a:pt x="1322" y="5263"/>
                  <a:pt x="1322" y="5251"/>
                  <a:pt x="1334" y="5251"/>
                </a:cubicBezTo>
                <a:cubicBezTo>
                  <a:pt x="1346" y="5251"/>
                  <a:pt x="1346" y="5239"/>
                  <a:pt x="1358" y="5239"/>
                </a:cubicBezTo>
                <a:cubicBezTo>
                  <a:pt x="1382" y="5239"/>
                  <a:pt x="1382" y="5216"/>
                  <a:pt x="1394" y="5216"/>
                </a:cubicBezTo>
                <a:cubicBezTo>
                  <a:pt x="1406" y="5216"/>
                  <a:pt x="1406" y="5204"/>
                  <a:pt x="1418" y="5204"/>
                </a:cubicBezTo>
                <a:cubicBezTo>
                  <a:pt x="1442" y="5204"/>
                  <a:pt x="1442" y="5192"/>
                  <a:pt x="1453" y="5192"/>
                </a:cubicBezTo>
                <a:cubicBezTo>
                  <a:pt x="1465" y="5192"/>
                  <a:pt x="1465" y="5180"/>
                  <a:pt x="1477" y="5180"/>
                </a:cubicBezTo>
                <a:cubicBezTo>
                  <a:pt x="1501" y="5180"/>
                  <a:pt x="1501" y="5156"/>
                  <a:pt x="1513" y="5156"/>
                </a:cubicBezTo>
                <a:cubicBezTo>
                  <a:pt x="1525" y="5156"/>
                  <a:pt x="1525" y="5144"/>
                  <a:pt x="1537" y="5144"/>
                </a:cubicBezTo>
                <a:cubicBezTo>
                  <a:pt x="1561" y="5144"/>
                  <a:pt x="1561" y="5132"/>
                  <a:pt x="1572" y="5132"/>
                </a:cubicBezTo>
                <a:cubicBezTo>
                  <a:pt x="1584" y="5132"/>
                  <a:pt x="1584" y="5120"/>
                  <a:pt x="1596" y="5120"/>
                </a:cubicBezTo>
                <a:cubicBezTo>
                  <a:pt x="1620" y="5120"/>
                  <a:pt x="1620" y="5097"/>
                  <a:pt x="1632" y="5097"/>
                </a:cubicBezTo>
                <a:cubicBezTo>
                  <a:pt x="1644" y="5097"/>
                  <a:pt x="1644" y="5085"/>
                  <a:pt x="1656" y="5085"/>
                </a:cubicBezTo>
                <a:cubicBezTo>
                  <a:pt x="1680" y="5085"/>
                  <a:pt x="1680" y="5073"/>
                  <a:pt x="1692" y="5073"/>
                </a:cubicBezTo>
                <a:lnTo>
                  <a:pt x="1703" y="5073"/>
                </a:lnTo>
                <a:cubicBezTo>
                  <a:pt x="1715" y="5073"/>
                  <a:pt x="1715" y="5061"/>
                  <a:pt x="1739" y="5061"/>
                </a:cubicBezTo>
                <a:cubicBezTo>
                  <a:pt x="1739" y="5061"/>
                  <a:pt x="1751" y="5061"/>
                  <a:pt x="1751" y="5037"/>
                </a:cubicBezTo>
                <a:lnTo>
                  <a:pt x="1763" y="5025"/>
                </a:lnTo>
                <a:cubicBezTo>
                  <a:pt x="1763" y="5025"/>
                  <a:pt x="1775" y="5025"/>
                  <a:pt x="1775" y="5013"/>
                </a:cubicBezTo>
                <a:cubicBezTo>
                  <a:pt x="1799" y="5013"/>
                  <a:pt x="1799" y="5013"/>
                  <a:pt x="1811" y="5001"/>
                </a:cubicBezTo>
                <a:lnTo>
                  <a:pt x="1823" y="5001"/>
                </a:lnTo>
                <a:cubicBezTo>
                  <a:pt x="1823" y="5001"/>
                  <a:pt x="1834" y="5001"/>
                  <a:pt x="1834" y="4977"/>
                </a:cubicBezTo>
                <a:cubicBezTo>
                  <a:pt x="1858" y="4977"/>
                  <a:pt x="1858" y="4966"/>
                  <a:pt x="1870" y="4966"/>
                </a:cubicBezTo>
                <a:cubicBezTo>
                  <a:pt x="1882" y="4966"/>
                  <a:pt x="1894" y="4954"/>
                  <a:pt x="1918" y="4954"/>
                </a:cubicBezTo>
                <a:cubicBezTo>
                  <a:pt x="1930" y="4954"/>
                  <a:pt x="1942" y="4942"/>
                  <a:pt x="1953" y="4942"/>
                </a:cubicBezTo>
                <a:lnTo>
                  <a:pt x="1977" y="4942"/>
                </a:lnTo>
                <a:lnTo>
                  <a:pt x="1989" y="4918"/>
                </a:lnTo>
                <a:cubicBezTo>
                  <a:pt x="2001" y="4918"/>
                  <a:pt x="2001" y="4918"/>
                  <a:pt x="2013" y="4906"/>
                </a:cubicBezTo>
                <a:cubicBezTo>
                  <a:pt x="2013" y="4906"/>
                  <a:pt x="2037" y="4906"/>
                  <a:pt x="2037" y="4894"/>
                </a:cubicBezTo>
                <a:lnTo>
                  <a:pt x="2049" y="4894"/>
                </a:lnTo>
                <a:cubicBezTo>
                  <a:pt x="2061" y="4894"/>
                  <a:pt x="2061" y="4894"/>
                  <a:pt x="2073" y="4882"/>
                </a:cubicBezTo>
                <a:lnTo>
                  <a:pt x="2108" y="4882"/>
                </a:lnTo>
                <a:cubicBezTo>
                  <a:pt x="2120" y="4882"/>
                  <a:pt x="2120" y="4882"/>
                  <a:pt x="2132" y="4858"/>
                </a:cubicBezTo>
                <a:lnTo>
                  <a:pt x="2168" y="4846"/>
                </a:lnTo>
                <a:cubicBezTo>
                  <a:pt x="2180" y="4858"/>
                  <a:pt x="2215" y="4858"/>
                  <a:pt x="2227" y="4858"/>
                </a:cubicBezTo>
                <a:cubicBezTo>
                  <a:pt x="2275" y="4858"/>
                  <a:pt x="2311" y="4835"/>
                  <a:pt x="2346" y="4799"/>
                </a:cubicBezTo>
                <a:lnTo>
                  <a:pt x="3442" y="4799"/>
                </a:lnTo>
                <a:cubicBezTo>
                  <a:pt x="3466" y="4799"/>
                  <a:pt x="3477" y="4799"/>
                  <a:pt x="3477" y="4823"/>
                </a:cubicBezTo>
                <a:cubicBezTo>
                  <a:pt x="3489" y="4823"/>
                  <a:pt x="3489" y="4823"/>
                  <a:pt x="3501" y="4835"/>
                </a:cubicBezTo>
                <a:cubicBezTo>
                  <a:pt x="3525" y="4835"/>
                  <a:pt x="3537" y="4835"/>
                  <a:pt x="3537" y="4846"/>
                </a:cubicBezTo>
                <a:cubicBezTo>
                  <a:pt x="3549" y="4846"/>
                  <a:pt x="3549" y="4846"/>
                  <a:pt x="3561" y="4858"/>
                </a:cubicBezTo>
                <a:cubicBezTo>
                  <a:pt x="3585" y="4858"/>
                  <a:pt x="3597" y="4858"/>
                  <a:pt x="3597" y="4882"/>
                </a:cubicBezTo>
                <a:cubicBezTo>
                  <a:pt x="3608" y="4882"/>
                  <a:pt x="3608" y="4882"/>
                  <a:pt x="3620" y="4894"/>
                </a:cubicBezTo>
                <a:cubicBezTo>
                  <a:pt x="3644" y="4894"/>
                  <a:pt x="3644" y="4894"/>
                  <a:pt x="3656" y="4906"/>
                </a:cubicBezTo>
                <a:cubicBezTo>
                  <a:pt x="3668" y="4906"/>
                  <a:pt x="3668" y="4906"/>
                  <a:pt x="3680" y="4918"/>
                </a:cubicBezTo>
                <a:cubicBezTo>
                  <a:pt x="3704" y="4918"/>
                  <a:pt x="3704" y="4942"/>
                  <a:pt x="3716" y="4942"/>
                </a:cubicBezTo>
                <a:cubicBezTo>
                  <a:pt x="3728" y="4942"/>
                  <a:pt x="3728" y="4942"/>
                  <a:pt x="3739" y="4954"/>
                </a:cubicBezTo>
                <a:cubicBezTo>
                  <a:pt x="3763" y="4954"/>
                  <a:pt x="3763" y="4966"/>
                  <a:pt x="3775" y="4966"/>
                </a:cubicBezTo>
                <a:lnTo>
                  <a:pt x="3787" y="4966"/>
                </a:lnTo>
                <a:cubicBezTo>
                  <a:pt x="3787" y="4966"/>
                  <a:pt x="3799" y="4966"/>
                  <a:pt x="3799" y="4977"/>
                </a:cubicBezTo>
                <a:cubicBezTo>
                  <a:pt x="3823" y="4977"/>
                  <a:pt x="3823" y="4977"/>
                  <a:pt x="3835" y="5001"/>
                </a:cubicBezTo>
                <a:lnTo>
                  <a:pt x="3847" y="5013"/>
                </a:lnTo>
                <a:cubicBezTo>
                  <a:pt x="3847" y="5013"/>
                  <a:pt x="3858" y="5013"/>
                  <a:pt x="3858" y="5025"/>
                </a:cubicBezTo>
                <a:cubicBezTo>
                  <a:pt x="3882" y="5025"/>
                  <a:pt x="3882" y="5037"/>
                  <a:pt x="3894" y="5037"/>
                </a:cubicBezTo>
                <a:lnTo>
                  <a:pt x="3906" y="5037"/>
                </a:lnTo>
                <a:cubicBezTo>
                  <a:pt x="3906" y="5037"/>
                  <a:pt x="3918" y="5037"/>
                  <a:pt x="3918" y="5061"/>
                </a:cubicBezTo>
                <a:cubicBezTo>
                  <a:pt x="3942" y="5061"/>
                  <a:pt x="3942" y="5073"/>
                  <a:pt x="3954" y="5073"/>
                </a:cubicBezTo>
                <a:lnTo>
                  <a:pt x="3966" y="5085"/>
                </a:lnTo>
                <a:cubicBezTo>
                  <a:pt x="3966" y="5085"/>
                  <a:pt x="3978" y="5085"/>
                  <a:pt x="3978" y="5097"/>
                </a:cubicBezTo>
                <a:cubicBezTo>
                  <a:pt x="4001" y="5097"/>
                  <a:pt x="4001" y="5120"/>
                  <a:pt x="4013" y="5120"/>
                </a:cubicBezTo>
                <a:lnTo>
                  <a:pt x="4025" y="5132"/>
                </a:lnTo>
                <a:cubicBezTo>
                  <a:pt x="4025" y="5132"/>
                  <a:pt x="4037" y="5132"/>
                  <a:pt x="4037" y="5144"/>
                </a:cubicBezTo>
                <a:cubicBezTo>
                  <a:pt x="4061" y="5144"/>
                  <a:pt x="4073" y="5156"/>
                  <a:pt x="4085" y="5156"/>
                </a:cubicBezTo>
                <a:cubicBezTo>
                  <a:pt x="4097" y="5156"/>
                  <a:pt x="4120" y="5180"/>
                  <a:pt x="4132" y="5180"/>
                </a:cubicBezTo>
                <a:cubicBezTo>
                  <a:pt x="4144" y="5180"/>
                  <a:pt x="4144" y="5192"/>
                  <a:pt x="4156" y="5192"/>
                </a:cubicBezTo>
                <a:lnTo>
                  <a:pt x="4180" y="5204"/>
                </a:lnTo>
                <a:lnTo>
                  <a:pt x="4192" y="5216"/>
                </a:lnTo>
                <a:lnTo>
                  <a:pt x="4204" y="5239"/>
                </a:lnTo>
                <a:lnTo>
                  <a:pt x="4216" y="5251"/>
                </a:lnTo>
                <a:lnTo>
                  <a:pt x="4239" y="5263"/>
                </a:lnTo>
                <a:lnTo>
                  <a:pt x="4251" y="5275"/>
                </a:lnTo>
                <a:cubicBezTo>
                  <a:pt x="4263" y="5275"/>
                  <a:pt x="4263" y="5299"/>
                  <a:pt x="4275" y="5299"/>
                </a:cubicBezTo>
                <a:cubicBezTo>
                  <a:pt x="4299" y="5299"/>
                  <a:pt x="4299" y="5311"/>
                  <a:pt x="4311" y="5311"/>
                </a:cubicBezTo>
                <a:cubicBezTo>
                  <a:pt x="4323" y="5311"/>
                  <a:pt x="4323" y="5323"/>
                  <a:pt x="4335" y="5323"/>
                </a:cubicBezTo>
                <a:lnTo>
                  <a:pt x="4359" y="5323"/>
                </a:lnTo>
                <a:lnTo>
                  <a:pt x="4370" y="5335"/>
                </a:lnTo>
                <a:cubicBezTo>
                  <a:pt x="4382" y="5335"/>
                  <a:pt x="4382" y="5358"/>
                  <a:pt x="4394" y="5358"/>
                </a:cubicBezTo>
                <a:cubicBezTo>
                  <a:pt x="4418" y="5358"/>
                  <a:pt x="4418" y="5370"/>
                  <a:pt x="4430" y="5370"/>
                </a:cubicBezTo>
                <a:cubicBezTo>
                  <a:pt x="4442" y="5370"/>
                  <a:pt x="4442" y="5382"/>
                  <a:pt x="4454" y="5382"/>
                </a:cubicBezTo>
                <a:cubicBezTo>
                  <a:pt x="4478" y="5382"/>
                  <a:pt x="4478" y="5394"/>
                  <a:pt x="4490" y="5394"/>
                </a:cubicBezTo>
                <a:cubicBezTo>
                  <a:pt x="4501" y="5394"/>
                  <a:pt x="4501" y="5418"/>
                  <a:pt x="4513" y="5418"/>
                </a:cubicBezTo>
                <a:cubicBezTo>
                  <a:pt x="4537" y="5418"/>
                  <a:pt x="4537" y="5430"/>
                  <a:pt x="4549" y="5430"/>
                </a:cubicBezTo>
                <a:cubicBezTo>
                  <a:pt x="4561" y="5430"/>
                  <a:pt x="4561" y="5442"/>
                  <a:pt x="4573" y="5442"/>
                </a:cubicBezTo>
                <a:cubicBezTo>
                  <a:pt x="4597" y="5442"/>
                  <a:pt x="4597" y="5454"/>
                  <a:pt x="4609" y="5454"/>
                </a:cubicBezTo>
                <a:cubicBezTo>
                  <a:pt x="4620" y="5454"/>
                  <a:pt x="4620" y="5478"/>
                  <a:pt x="4632" y="5478"/>
                </a:cubicBezTo>
                <a:cubicBezTo>
                  <a:pt x="4656" y="5478"/>
                  <a:pt x="4656" y="5489"/>
                  <a:pt x="4668" y="5489"/>
                </a:cubicBezTo>
                <a:lnTo>
                  <a:pt x="4680" y="5501"/>
                </a:lnTo>
                <a:cubicBezTo>
                  <a:pt x="4692" y="5501"/>
                  <a:pt x="4692" y="5513"/>
                  <a:pt x="4716" y="5513"/>
                </a:cubicBezTo>
                <a:lnTo>
                  <a:pt x="4728" y="5537"/>
                </a:lnTo>
                <a:lnTo>
                  <a:pt x="4751" y="5561"/>
                </a:lnTo>
                <a:lnTo>
                  <a:pt x="4787" y="5597"/>
                </a:lnTo>
                <a:lnTo>
                  <a:pt x="4799" y="5608"/>
                </a:lnTo>
                <a:cubicBezTo>
                  <a:pt x="4832" y="5641"/>
                  <a:pt x="4879" y="5660"/>
                  <a:pt x="4925" y="5660"/>
                </a:cubicBezTo>
                <a:cubicBezTo>
                  <a:pt x="4962" y="5660"/>
                  <a:pt x="4998" y="5647"/>
                  <a:pt x="5025" y="5620"/>
                </a:cubicBezTo>
                <a:cubicBezTo>
                  <a:pt x="5085" y="5561"/>
                  <a:pt x="5097" y="5454"/>
                  <a:pt x="5037" y="5394"/>
                </a:cubicBezTo>
                <a:lnTo>
                  <a:pt x="5025" y="5382"/>
                </a:lnTo>
                <a:lnTo>
                  <a:pt x="4990" y="5358"/>
                </a:lnTo>
                <a:lnTo>
                  <a:pt x="4966" y="5323"/>
                </a:lnTo>
                <a:lnTo>
                  <a:pt x="4954" y="5311"/>
                </a:lnTo>
                <a:lnTo>
                  <a:pt x="4918" y="5275"/>
                </a:lnTo>
                <a:lnTo>
                  <a:pt x="4894" y="5251"/>
                </a:lnTo>
                <a:lnTo>
                  <a:pt x="4859" y="5216"/>
                </a:lnTo>
                <a:lnTo>
                  <a:pt x="4835" y="5192"/>
                </a:lnTo>
                <a:lnTo>
                  <a:pt x="4799" y="5156"/>
                </a:lnTo>
                <a:lnTo>
                  <a:pt x="4775" y="5132"/>
                </a:lnTo>
                <a:lnTo>
                  <a:pt x="4740" y="5097"/>
                </a:lnTo>
                <a:lnTo>
                  <a:pt x="4716" y="5073"/>
                </a:lnTo>
                <a:lnTo>
                  <a:pt x="4680" y="5037"/>
                </a:lnTo>
                <a:lnTo>
                  <a:pt x="4656" y="5013"/>
                </a:lnTo>
                <a:cubicBezTo>
                  <a:pt x="4632" y="5013"/>
                  <a:pt x="4632" y="5001"/>
                  <a:pt x="4620" y="5001"/>
                </a:cubicBezTo>
                <a:cubicBezTo>
                  <a:pt x="4609" y="5001"/>
                  <a:pt x="4609" y="4977"/>
                  <a:pt x="4597" y="4977"/>
                </a:cubicBezTo>
                <a:cubicBezTo>
                  <a:pt x="4573" y="4977"/>
                  <a:pt x="4573" y="4966"/>
                  <a:pt x="4561" y="4966"/>
                </a:cubicBezTo>
                <a:lnTo>
                  <a:pt x="4549" y="4966"/>
                </a:lnTo>
                <a:cubicBezTo>
                  <a:pt x="4537" y="4966"/>
                  <a:pt x="4537" y="4954"/>
                  <a:pt x="4513" y="4954"/>
                </a:cubicBezTo>
                <a:cubicBezTo>
                  <a:pt x="4501" y="4954"/>
                  <a:pt x="4501" y="4942"/>
                  <a:pt x="4490" y="4942"/>
                </a:cubicBezTo>
                <a:cubicBezTo>
                  <a:pt x="4478" y="4942"/>
                  <a:pt x="4478" y="4918"/>
                  <a:pt x="4454" y="4918"/>
                </a:cubicBezTo>
                <a:cubicBezTo>
                  <a:pt x="4442" y="4918"/>
                  <a:pt x="4442" y="4906"/>
                  <a:pt x="4430" y="4906"/>
                </a:cubicBezTo>
                <a:lnTo>
                  <a:pt x="4418" y="4894"/>
                </a:lnTo>
                <a:cubicBezTo>
                  <a:pt x="4394" y="4894"/>
                  <a:pt x="4394" y="4882"/>
                  <a:pt x="4382" y="4882"/>
                </a:cubicBezTo>
                <a:cubicBezTo>
                  <a:pt x="4370" y="4882"/>
                  <a:pt x="4370" y="4858"/>
                  <a:pt x="4359" y="4858"/>
                </a:cubicBezTo>
                <a:lnTo>
                  <a:pt x="4335" y="4846"/>
                </a:lnTo>
                <a:cubicBezTo>
                  <a:pt x="4323" y="4846"/>
                  <a:pt x="4323" y="4835"/>
                  <a:pt x="4311" y="4835"/>
                </a:cubicBezTo>
                <a:cubicBezTo>
                  <a:pt x="4299" y="4835"/>
                  <a:pt x="4299" y="4823"/>
                  <a:pt x="4275" y="4823"/>
                </a:cubicBezTo>
                <a:cubicBezTo>
                  <a:pt x="4263" y="4799"/>
                  <a:pt x="4251" y="4799"/>
                  <a:pt x="4239" y="4787"/>
                </a:cubicBezTo>
                <a:cubicBezTo>
                  <a:pt x="4216" y="4775"/>
                  <a:pt x="4204" y="4775"/>
                  <a:pt x="4192" y="4763"/>
                </a:cubicBezTo>
                <a:cubicBezTo>
                  <a:pt x="4192" y="4763"/>
                  <a:pt x="4180" y="4763"/>
                  <a:pt x="4180" y="4739"/>
                </a:cubicBezTo>
                <a:lnTo>
                  <a:pt x="4156" y="4727"/>
                </a:lnTo>
                <a:cubicBezTo>
                  <a:pt x="4144" y="4727"/>
                  <a:pt x="4144" y="4716"/>
                  <a:pt x="4132" y="4716"/>
                </a:cubicBezTo>
                <a:cubicBezTo>
                  <a:pt x="4132" y="4716"/>
                  <a:pt x="4120" y="4716"/>
                  <a:pt x="4120" y="4704"/>
                </a:cubicBezTo>
                <a:lnTo>
                  <a:pt x="4097" y="4680"/>
                </a:lnTo>
                <a:cubicBezTo>
                  <a:pt x="4085" y="4680"/>
                  <a:pt x="4085" y="4668"/>
                  <a:pt x="4073" y="4668"/>
                </a:cubicBezTo>
                <a:cubicBezTo>
                  <a:pt x="4061" y="4668"/>
                  <a:pt x="4061" y="4668"/>
                  <a:pt x="4037" y="4656"/>
                </a:cubicBezTo>
                <a:lnTo>
                  <a:pt x="4025" y="4656"/>
                </a:lnTo>
                <a:cubicBezTo>
                  <a:pt x="4013" y="4656"/>
                  <a:pt x="4013" y="4644"/>
                  <a:pt x="4001" y="4644"/>
                </a:cubicBezTo>
                <a:cubicBezTo>
                  <a:pt x="3978" y="4644"/>
                  <a:pt x="3978" y="4644"/>
                  <a:pt x="3966" y="4620"/>
                </a:cubicBezTo>
                <a:lnTo>
                  <a:pt x="3954" y="4608"/>
                </a:lnTo>
                <a:cubicBezTo>
                  <a:pt x="3942" y="4608"/>
                  <a:pt x="3942" y="4608"/>
                  <a:pt x="3918" y="4596"/>
                </a:cubicBezTo>
                <a:cubicBezTo>
                  <a:pt x="3906" y="4596"/>
                  <a:pt x="3906" y="4596"/>
                  <a:pt x="3894" y="4585"/>
                </a:cubicBezTo>
                <a:lnTo>
                  <a:pt x="3882" y="4585"/>
                </a:lnTo>
                <a:cubicBezTo>
                  <a:pt x="3858" y="4585"/>
                  <a:pt x="3847" y="4561"/>
                  <a:pt x="3847" y="4561"/>
                </a:cubicBezTo>
                <a:cubicBezTo>
                  <a:pt x="3835" y="4561"/>
                  <a:pt x="3823" y="4549"/>
                  <a:pt x="3823" y="4549"/>
                </a:cubicBezTo>
                <a:cubicBezTo>
                  <a:pt x="3799" y="4549"/>
                  <a:pt x="3787" y="4537"/>
                  <a:pt x="3787" y="4537"/>
                </a:cubicBezTo>
                <a:cubicBezTo>
                  <a:pt x="3775" y="4537"/>
                  <a:pt x="3763" y="4537"/>
                  <a:pt x="3763" y="4525"/>
                </a:cubicBezTo>
                <a:cubicBezTo>
                  <a:pt x="3739" y="4525"/>
                  <a:pt x="3728" y="4501"/>
                  <a:pt x="3716" y="4501"/>
                </a:cubicBezTo>
                <a:cubicBezTo>
                  <a:pt x="3704" y="4501"/>
                  <a:pt x="3680" y="4501"/>
                  <a:pt x="3680" y="4489"/>
                </a:cubicBezTo>
                <a:cubicBezTo>
                  <a:pt x="3668" y="4489"/>
                  <a:pt x="3656" y="4489"/>
                  <a:pt x="3644" y="4477"/>
                </a:cubicBezTo>
                <a:cubicBezTo>
                  <a:pt x="3620" y="4477"/>
                  <a:pt x="3608" y="4477"/>
                  <a:pt x="3608" y="4465"/>
                </a:cubicBezTo>
                <a:cubicBezTo>
                  <a:pt x="3597" y="4465"/>
                  <a:pt x="3585" y="4465"/>
                  <a:pt x="3561" y="4442"/>
                </a:cubicBezTo>
                <a:cubicBezTo>
                  <a:pt x="3549" y="4442"/>
                  <a:pt x="3549" y="4442"/>
                  <a:pt x="3537" y="4430"/>
                </a:cubicBezTo>
                <a:cubicBezTo>
                  <a:pt x="3525" y="4430"/>
                  <a:pt x="3501" y="4430"/>
                  <a:pt x="3489" y="4418"/>
                </a:cubicBezTo>
                <a:cubicBezTo>
                  <a:pt x="3477" y="4418"/>
                  <a:pt x="3466" y="4418"/>
                  <a:pt x="3466" y="4406"/>
                </a:cubicBezTo>
                <a:cubicBezTo>
                  <a:pt x="3442" y="4406"/>
                  <a:pt x="3430" y="4406"/>
                  <a:pt x="3418" y="4382"/>
                </a:cubicBezTo>
                <a:lnTo>
                  <a:pt x="2358" y="4382"/>
                </a:lnTo>
                <a:lnTo>
                  <a:pt x="2358" y="1334"/>
                </a:lnTo>
                <a:close/>
                <a:moveTo>
                  <a:pt x="3418" y="8621"/>
                </a:moveTo>
                <a:lnTo>
                  <a:pt x="4144" y="8918"/>
                </a:lnTo>
                <a:lnTo>
                  <a:pt x="4168" y="8918"/>
                </a:lnTo>
                <a:cubicBezTo>
                  <a:pt x="4180" y="8918"/>
                  <a:pt x="4442" y="9014"/>
                  <a:pt x="4561" y="9335"/>
                </a:cubicBezTo>
                <a:cubicBezTo>
                  <a:pt x="4180" y="9609"/>
                  <a:pt x="3751" y="9811"/>
                  <a:pt x="3275" y="9883"/>
                </a:cubicBezTo>
                <a:lnTo>
                  <a:pt x="2811" y="9883"/>
                </a:lnTo>
                <a:cubicBezTo>
                  <a:pt x="2775" y="9883"/>
                  <a:pt x="2751" y="9883"/>
                  <a:pt x="2739" y="9895"/>
                </a:cubicBezTo>
                <a:cubicBezTo>
                  <a:pt x="2180" y="9871"/>
                  <a:pt x="1680" y="9657"/>
                  <a:pt x="1275" y="9335"/>
                </a:cubicBezTo>
                <a:cubicBezTo>
                  <a:pt x="1275" y="9311"/>
                  <a:pt x="1287" y="9311"/>
                  <a:pt x="1287" y="9299"/>
                </a:cubicBezTo>
                <a:cubicBezTo>
                  <a:pt x="1406" y="9002"/>
                  <a:pt x="1668" y="8918"/>
                  <a:pt x="1680" y="8918"/>
                </a:cubicBezTo>
                <a:lnTo>
                  <a:pt x="1692" y="8918"/>
                </a:lnTo>
                <a:lnTo>
                  <a:pt x="2418" y="8633"/>
                </a:lnTo>
                <a:lnTo>
                  <a:pt x="2811" y="9002"/>
                </a:lnTo>
                <a:cubicBezTo>
                  <a:pt x="2835" y="9037"/>
                  <a:pt x="2882" y="9049"/>
                  <a:pt x="2930" y="9049"/>
                </a:cubicBezTo>
                <a:cubicBezTo>
                  <a:pt x="2977" y="9049"/>
                  <a:pt x="3013" y="9037"/>
                  <a:pt x="3049" y="9002"/>
                </a:cubicBezTo>
                <a:lnTo>
                  <a:pt x="3418" y="8621"/>
                </a:lnTo>
                <a:close/>
                <a:moveTo>
                  <a:pt x="3728" y="1"/>
                </a:moveTo>
                <a:cubicBezTo>
                  <a:pt x="3692" y="1"/>
                  <a:pt x="3644" y="13"/>
                  <a:pt x="3608" y="36"/>
                </a:cubicBezTo>
                <a:cubicBezTo>
                  <a:pt x="3585" y="72"/>
                  <a:pt x="3573" y="120"/>
                  <a:pt x="3573" y="155"/>
                </a:cubicBezTo>
                <a:lnTo>
                  <a:pt x="3573" y="1013"/>
                </a:lnTo>
                <a:lnTo>
                  <a:pt x="2275" y="1013"/>
                </a:lnTo>
                <a:cubicBezTo>
                  <a:pt x="2227" y="1013"/>
                  <a:pt x="2180" y="1025"/>
                  <a:pt x="2156" y="1048"/>
                </a:cubicBezTo>
                <a:cubicBezTo>
                  <a:pt x="2120" y="1084"/>
                  <a:pt x="2108" y="1132"/>
                  <a:pt x="2108" y="1167"/>
                </a:cubicBezTo>
                <a:lnTo>
                  <a:pt x="2120" y="4465"/>
                </a:lnTo>
                <a:lnTo>
                  <a:pt x="2084" y="4465"/>
                </a:lnTo>
                <a:cubicBezTo>
                  <a:pt x="2061" y="4465"/>
                  <a:pt x="2061" y="4465"/>
                  <a:pt x="2049" y="4477"/>
                </a:cubicBezTo>
                <a:lnTo>
                  <a:pt x="2001" y="4477"/>
                </a:lnTo>
                <a:cubicBezTo>
                  <a:pt x="1989" y="4477"/>
                  <a:pt x="1989" y="4477"/>
                  <a:pt x="1977" y="4489"/>
                </a:cubicBezTo>
                <a:lnTo>
                  <a:pt x="1965" y="4489"/>
                </a:lnTo>
                <a:cubicBezTo>
                  <a:pt x="1942" y="4489"/>
                  <a:pt x="1942" y="4489"/>
                  <a:pt x="1930" y="4513"/>
                </a:cubicBezTo>
                <a:cubicBezTo>
                  <a:pt x="1918" y="4513"/>
                  <a:pt x="1918" y="4513"/>
                  <a:pt x="1906" y="4525"/>
                </a:cubicBezTo>
                <a:lnTo>
                  <a:pt x="1882" y="4537"/>
                </a:lnTo>
                <a:cubicBezTo>
                  <a:pt x="1882" y="4537"/>
                  <a:pt x="1870" y="4537"/>
                  <a:pt x="1870" y="4549"/>
                </a:cubicBezTo>
                <a:cubicBezTo>
                  <a:pt x="1858" y="4549"/>
                  <a:pt x="1846" y="4573"/>
                  <a:pt x="1823" y="4573"/>
                </a:cubicBezTo>
                <a:cubicBezTo>
                  <a:pt x="1811" y="4573"/>
                  <a:pt x="1799" y="4585"/>
                  <a:pt x="1787" y="4585"/>
                </a:cubicBezTo>
                <a:cubicBezTo>
                  <a:pt x="1763" y="4585"/>
                  <a:pt x="1751" y="4596"/>
                  <a:pt x="1751" y="4596"/>
                </a:cubicBezTo>
                <a:cubicBezTo>
                  <a:pt x="1739" y="4596"/>
                  <a:pt x="1739" y="4608"/>
                  <a:pt x="1727" y="4608"/>
                </a:cubicBezTo>
                <a:lnTo>
                  <a:pt x="1703" y="4608"/>
                </a:lnTo>
                <a:cubicBezTo>
                  <a:pt x="1692" y="4608"/>
                  <a:pt x="1692" y="4632"/>
                  <a:pt x="1680" y="4632"/>
                </a:cubicBezTo>
                <a:cubicBezTo>
                  <a:pt x="1668" y="4632"/>
                  <a:pt x="1668" y="4644"/>
                  <a:pt x="1644" y="4644"/>
                </a:cubicBezTo>
                <a:lnTo>
                  <a:pt x="1632" y="4656"/>
                </a:lnTo>
                <a:cubicBezTo>
                  <a:pt x="1620" y="4656"/>
                  <a:pt x="1620" y="4668"/>
                  <a:pt x="1608" y="4668"/>
                </a:cubicBezTo>
                <a:cubicBezTo>
                  <a:pt x="1584" y="4668"/>
                  <a:pt x="1584" y="4692"/>
                  <a:pt x="1572" y="4692"/>
                </a:cubicBezTo>
                <a:cubicBezTo>
                  <a:pt x="1561" y="4692"/>
                  <a:pt x="1561" y="4704"/>
                  <a:pt x="1549" y="4704"/>
                </a:cubicBezTo>
                <a:cubicBezTo>
                  <a:pt x="1525" y="4704"/>
                  <a:pt x="1525" y="4716"/>
                  <a:pt x="1513" y="4716"/>
                </a:cubicBezTo>
                <a:cubicBezTo>
                  <a:pt x="1501" y="4716"/>
                  <a:pt x="1501" y="4727"/>
                  <a:pt x="1489" y="4727"/>
                </a:cubicBezTo>
                <a:cubicBezTo>
                  <a:pt x="1465" y="4727"/>
                  <a:pt x="1465" y="4751"/>
                  <a:pt x="1453" y="4751"/>
                </a:cubicBezTo>
                <a:cubicBezTo>
                  <a:pt x="1442" y="4751"/>
                  <a:pt x="1442" y="4763"/>
                  <a:pt x="1430" y="4763"/>
                </a:cubicBezTo>
                <a:cubicBezTo>
                  <a:pt x="1406" y="4763"/>
                  <a:pt x="1406" y="4775"/>
                  <a:pt x="1394" y="4775"/>
                </a:cubicBezTo>
                <a:cubicBezTo>
                  <a:pt x="1382" y="4775"/>
                  <a:pt x="1382" y="4787"/>
                  <a:pt x="1370" y="4787"/>
                </a:cubicBezTo>
                <a:cubicBezTo>
                  <a:pt x="1346" y="4787"/>
                  <a:pt x="1346" y="4811"/>
                  <a:pt x="1334" y="4811"/>
                </a:cubicBezTo>
                <a:cubicBezTo>
                  <a:pt x="1322" y="4811"/>
                  <a:pt x="1322" y="4823"/>
                  <a:pt x="1311" y="4823"/>
                </a:cubicBezTo>
                <a:cubicBezTo>
                  <a:pt x="1287" y="4823"/>
                  <a:pt x="1287" y="4835"/>
                  <a:pt x="1275" y="4835"/>
                </a:cubicBezTo>
                <a:cubicBezTo>
                  <a:pt x="1263" y="4835"/>
                  <a:pt x="1263" y="4846"/>
                  <a:pt x="1251" y="4846"/>
                </a:cubicBezTo>
                <a:cubicBezTo>
                  <a:pt x="1227" y="4846"/>
                  <a:pt x="1227" y="4870"/>
                  <a:pt x="1215" y="4870"/>
                </a:cubicBezTo>
                <a:cubicBezTo>
                  <a:pt x="1203" y="4870"/>
                  <a:pt x="1203" y="4882"/>
                  <a:pt x="1191" y="4882"/>
                </a:cubicBezTo>
                <a:cubicBezTo>
                  <a:pt x="1168" y="4882"/>
                  <a:pt x="1168" y="4894"/>
                  <a:pt x="1156" y="4894"/>
                </a:cubicBezTo>
                <a:lnTo>
                  <a:pt x="1132" y="4930"/>
                </a:lnTo>
                <a:lnTo>
                  <a:pt x="1096" y="4954"/>
                </a:lnTo>
                <a:lnTo>
                  <a:pt x="1072" y="4989"/>
                </a:lnTo>
                <a:lnTo>
                  <a:pt x="1049" y="5001"/>
                </a:lnTo>
                <a:lnTo>
                  <a:pt x="1025" y="5025"/>
                </a:lnTo>
                <a:lnTo>
                  <a:pt x="1013" y="5049"/>
                </a:lnTo>
                <a:cubicBezTo>
                  <a:pt x="989" y="5049"/>
                  <a:pt x="989" y="5061"/>
                  <a:pt x="977" y="5061"/>
                </a:cubicBezTo>
                <a:lnTo>
                  <a:pt x="965" y="5073"/>
                </a:lnTo>
                <a:lnTo>
                  <a:pt x="953" y="5085"/>
                </a:lnTo>
                <a:lnTo>
                  <a:pt x="918" y="5120"/>
                </a:lnTo>
                <a:lnTo>
                  <a:pt x="906" y="5132"/>
                </a:lnTo>
                <a:cubicBezTo>
                  <a:pt x="691" y="5347"/>
                  <a:pt x="513" y="5561"/>
                  <a:pt x="382" y="5823"/>
                </a:cubicBezTo>
                <a:lnTo>
                  <a:pt x="382" y="5835"/>
                </a:lnTo>
                <a:cubicBezTo>
                  <a:pt x="370" y="5847"/>
                  <a:pt x="370" y="5859"/>
                  <a:pt x="358" y="5882"/>
                </a:cubicBezTo>
                <a:lnTo>
                  <a:pt x="334" y="5906"/>
                </a:lnTo>
                <a:cubicBezTo>
                  <a:pt x="334" y="5918"/>
                  <a:pt x="322" y="5942"/>
                  <a:pt x="322" y="5954"/>
                </a:cubicBezTo>
                <a:cubicBezTo>
                  <a:pt x="322" y="5966"/>
                  <a:pt x="310" y="5966"/>
                  <a:pt x="310" y="5978"/>
                </a:cubicBezTo>
                <a:cubicBezTo>
                  <a:pt x="310" y="6001"/>
                  <a:pt x="299" y="6013"/>
                  <a:pt x="299" y="6025"/>
                </a:cubicBezTo>
                <a:cubicBezTo>
                  <a:pt x="299" y="6037"/>
                  <a:pt x="275" y="6037"/>
                  <a:pt x="275" y="6061"/>
                </a:cubicBezTo>
                <a:cubicBezTo>
                  <a:pt x="275" y="6073"/>
                  <a:pt x="263" y="6085"/>
                  <a:pt x="263" y="6097"/>
                </a:cubicBezTo>
                <a:cubicBezTo>
                  <a:pt x="263" y="6120"/>
                  <a:pt x="251" y="6120"/>
                  <a:pt x="251" y="6132"/>
                </a:cubicBezTo>
                <a:cubicBezTo>
                  <a:pt x="251" y="6144"/>
                  <a:pt x="239" y="6156"/>
                  <a:pt x="239" y="6180"/>
                </a:cubicBezTo>
                <a:cubicBezTo>
                  <a:pt x="239" y="6192"/>
                  <a:pt x="239" y="6192"/>
                  <a:pt x="215" y="6204"/>
                </a:cubicBezTo>
                <a:cubicBezTo>
                  <a:pt x="215" y="6216"/>
                  <a:pt x="203" y="6240"/>
                  <a:pt x="203" y="6251"/>
                </a:cubicBezTo>
                <a:lnTo>
                  <a:pt x="191" y="6275"/>
                </a:lnTo>
                <a:cubicBezTo>
                  <a:pt x="179" y="6311"/>
                  <a:pt x="179" y="6323"/>
                  <a:pt x="156" y="6359"/>
                </a:cubicBezTo>
                <a:cubicBezTo>
                  <a:pt x="156" y="6382"/>
                  <a:pt x="144" y="6394"/>
                  <a:pt x="144" y="6430"/>
                </a:cubicBezTo>
                <a:lnTo>
                  <a:pt x="144" y="6442"/>
                </a:lnTo>
                <a:lnTo>
                  <a:pt x="144" y="6454"/>
                </a:lnTo>
                <a:cubicBezTo>
                  <a:pt x="144" y="6478"/>
                  <a:pt x="132" y="6490"/>
                  <a:pt x="132" y="6501"/>
                </a:cubicBezTo>
                <a:lnTo>
                  <a:pt x="132" y="6513"/>
                </a:lnTo>
                <a:lnTo>
                  <a:pt x="132" y="6537"/>
                </a:lnTo>
                <a:cubicBezTo>
                  <a:pt x="132" y="6549"/>
                  <a:pt x="132" y="6561"/>
                  <a:pt x="120" y="6573"/>
                </a:cubicBezTo>
                <a:lnTo>
                  <a:pt x="120" y="6609"/>
                </a:lnTo>
                <a:cubicBezTo>
                  <a:pt x="120" y="6621"/>
                  <a:pt x="120" y="6632"/>
                  <a:pt x="96" y="6656"/>
                </a:cubicBezTo>
                <a:lnTo>
                  <a:pt x="96" y="6680"/>
                </a:lnTo>
                <a:cubicBezTo>
                  <a:pt x="96" y="6692"/>
                  <a:pt x="96" y="6716"/>
                  <a:pt x="84" y="6728"/>
                </a:cubicBezTo>
                <a:lnTo>
                  <a:pt x="84" y="6751"/>
                </a:lnTo>
                <a:lnTo>
                  <a:pt x="84" y="6799"/>
                </a:lnTo>
                <a:lnTo>
                  <a:pt x="84" y="6811"/>
                </a:lnTo>
                <a:lnTo>
                  <a:pt x="84" y="6847"/>
                </a:lnTo>
                <a:lnTo>
                  <a:pt x="84" y="6894"/>
                </a:lnTo>
                <a:lnTo>
                  <a:pt x="84" y="6906"/>
                </a:lnTo>
                <a:lnTo>
                  <a:pt x="84" y="6930"/>
                </a:lnTo>
                <a:lnTo>
                  <a:pt x="84" y="6966"/>
                </a:lnTo>
                <a:lnTo>
                  <a:pt x="84" y="6978"/>
                </a:lnTo>
                <a:lnTo>
                  <a:pt x="84" y="6990"/>
                </a:lnTo>
                <a:lnTo>
                  <a:pt x="84" y="7049"/>
                </a:lnTo>
                <a:lnTo>
                  <a:pt x="84" y="7073"/>
                </a:lnTo>
                <a:lnTo>
                  <a:pt x="84" y="7085"/>
                </a:lnTo>
                <a:cubicBezTo>
                  <a:pt x="1" y="8704"/>
                  <a:pt x="1263" y="10109"/>
                  <a:pt x="2882" y="10180"/>
                </a:cubicBezTo>
                <a:lnTo>
                  <a:pt x="3037" y="10180"/>
                </a:lnTo>
                <a:cubicBezTo>
                  <a:pt x="3168" y="10180"/>
                  <a:pt x="3287" y="10169"/>
                  <a:pt x="3418" y="10145"/>
                </a:cubicBezTo>
                <a:lnTo>
                  <a:pt x="8335" y="10145"/>
                </a:lnTo>
                <a:cubicBezTo>
                  <a:pt x="8419" y="10145"/>
                  <a:pt x="8490" y="10073"/>
                  <a:pt x="8490" y="9990"/>
                </a:cubicBezTo>
                <a:lnTo>
                  <a:pt x="8490" y="9133"/>
                </a:lnTo>
                <a:lnTo>
                  <a:pt x="9776" y="9133"/>
                </a:lnTo>
                <a:cubicBezTo>
                  <a:pt x="9859" y="9133"/>
                  <a:pt x="9943" y="9061"/>
                  <a:pt x="9943" y="8978"/>
                </a:cubicBezTo>
                <a:lnTo>
                  <a:pt x="9824" y="2072"/>
                </a:lnTo>
                <a:lnTo>
                  <a:pt x="9824" y="2037"/>
                </a:lnTo>
                <a:lnTo>
                  <a:pt x="9824" y="2025"/>
                </a:lnTo>
                <a:cubicBezTo>
                  <a:pt x="9824" y="2025"/>
                  <a:pt x="9824" y="2013"/>
                  <a:pt x="9800" y="2013"/>
                </a:cubicBezTo>
                <a:cubicBezTo>
                  <a:pt x="9800" y="2013"/>
                  <a:pt x="9800" y="1989"/>
                  <a:pt x="9788" y="1989"/>
                </a:cubicBezTo>
                <a:lnTo>
                  <a:pt x="9776" y="1977"/>
                </a:lnTo>
                <a:lnTo>
                  <a:pt x="7835" y="36"/>
                </a:lnTo>
                <a:lnTo>
                  <a:pt x="7823" y="24"/>
                </a:lnTo>
                <a:lnTo>
                  <a:pt x="7811" y="13"/>
                </a:lnTo>
                <a:cubicBezTo>
                  <a:pt x="7811" y="13"/>
                  <a:pt x="7799" y="13"/>
                  <a:pt x="7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0" name="Google Shape;10290;p74"/>
          <p:cNvGrpSpPr/>
          <p:nvPr/>
        </p:nvGrpSpPr>
        <p:grpSpPr>
          <a:xfrm>
            <a:off x="5318259" y="2982111"/>
            <a:ext cx="371013" cy="220787"/>
            <a:chOff x="5318259" y="2982111"/>
            <a:chExt cx="371013" cy="220787"/>
          </a:xfrm>
        </p:grpSpPr>
        <p:sp>
          <p:nvSpPr>
            <p:cNvPr id="10291" name="Google Shape;10291;p74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4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4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4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74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74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4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4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9" name="Google Shape;10299;p74"/>
          <p:cNvGrpSpPr/>
          <p:nvPr/>
        </p:nvGrpSpPr>
        <p:grpSpPr>
          <a:xfrm>
            <a:off x="7073928" y="2905757"/>
            <a:ext cx="371395" cy="371809"/>
            <a:chOff x="7073928" y="2905757"/>
            <a:chExt cx="371395" cy="371809"/>
          </a:xfrm>
        </p:grpSpPr>
        <p:sp>
          <p:nvSpPr>
            <p:cNvPr id="10300" name="Google Shape;10300;p74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74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74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3" name="Google Shape;10303;p74"/>
          <p:cNvGrpSpPr/>
          <p:nvPr/>
        </p:nvGrpSpPr>
        <p:grpSpPr>
          <a:xfrm>
            <a:off x="6188327" y="2955408"/>
            <a:ext cx="371395" cy="272857"/>
            <a:chOff x="6188327" y="2955408"/>
            <a:chExt cx="371395" cy="272857"/>
          </a:xfrm>
        </p:grpSpPr>
        <p:sp>
          <p:nvSpPr>
            <p:cNvPr id="10304" name="Google Shape;10304;p74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74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6" name="Google Shape;10306;p74"/>
          <p:cNvGrpSpPr/>
          <p:nvPr/>
        </p:nvGrpSpPr>
        <p:grpSpPr>
          <a:xfrm>
            <a:off x="7521454" y="2906139"/>
            <a:ext cx="359651" cy="371013"/>
            <a:chOff x="7521454" y="2906139"/>
            <a:chExt cx="359651" cy="371013"/>
          </a:xfrm>
        </p:grpSpPr>
        <p:sp>
          <p:nvSpPr>
            <p:cNvPr id="10307" name="Google Shape;10307;p74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74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74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4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74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2" name="Google Shape;10312;p74"/>
          <p:cNvGrpSpPr/>
          <p:nvPr/>
        </p:nvGrpSpPr>
        <p:grpSpPr>
          <a:xfrm>
            <a:off x="5782845" y="2906521"/>
            <a:ext cx="301661" cy="371013"/>
            <a:chOff x="5782845" y="2906521"/>
            <a:chExt cx="301661" cy="371013"/>
          </a:xfrm>
        </p:grpSpPr>
        <p:sp>
          <p:nvSpPr>
            <p:cNvPr id="10313" name="Google Shape;10313;p74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74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74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6" name="Google Shape;10316;p74"/>
          <p:cNvGrpSpPr/>
          <p:nvPr/>
        </p:nvGrpSpPr>
        <p:grpSpPr>
          <a:xfrm>
            <a:off x="6630539" y="2917502"/>
            <a:ext cx="371777" cy="349434"/>
            <a:chOff x="6630539" y="2917502"/>
            <a:chExt cx="371777" cy="349434"/>
          </a:xfrm>
        </p:grpSpPr>
        <p:sp>
          <p:nvSpPr>
            <p:cNvPr id="10317" name="Google Shape;10317;p74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74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4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74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74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4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4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4" name="Google Shape;10324;p74"/>
          <p:cNvGrpSpPr/>
          <p:nvPr/>
        </p:nvGrpSpPr>
        <p:grpSpPr>
          <a:xfrm>
            <a:off x="2171474" y="3369229"/>
            <a:ext cx="408156" cy="343737"/>
            <a:chOff x="2171474" y="3369229"/>
            <a:chExt cx="408156" cy="343737"/>
          </a:xfrm>
        </p:grpSpPr>
        <p:sp>
          <p:nvSpPr>
            <p:cNvPr id="10325" name="Google Shape;10325;p74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74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4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74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9" name="Google Shape;10329;p74"/>
          <p:cNvGrpSpPr/>
          <p:nvPr/>
        </p:nvGrpSpPr>
        <p:grpSpPr>
          <a:xfrm>
            <a:off x="4891198" y="2925108"/>
            <a:ext cx="334634" cy="334634"/>
            <a:chOff x="4891198" y="2925108"/>
            <a:chExt cx="334634" cy="334634"/>
          </a:xfrm>
        </p:grpSpPr>
        <p:sp>
          <p:nvSpPr>
            <p:cNvPr id="10330" name="Google Shape;10330;p74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4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74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74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74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4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74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74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8" name="Google Shape;10338;p74"/>
          <p:cNvGrpSpPr/>
          <p:nvPr/>
        </p:nvGrpSpPr>
        <p:grpSpPr>
          <a:xfrm>
            <a:off x="7976174" y="2925108"/>
            <a:ext cx="334666" cy="334634"/>
            <a:chOff x="7976174" y="2925108"/>
            <a:chExt cx="334666" cy="334634"/>
          </a:xfrm>
        </p:grpSpPr>
        <p:sp>
          <p:nvSpPr>
            <p:cNvPr id="10339" name="Google Shape;10339;p74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74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74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74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74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74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74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74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74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8" name="Google Shape;10348;p74"/>
          <p:cNvGrpSpPr/>
          <p:nvPr/>
        </p:nvGrpSpPr>
        <p:grpSpPr>
          <a:xfrm>
            <a:off x="3091957" y="3374131"/>
            <a:ext cx="354717" cy="332757"/>
            <a:chOff x="3091957" y="3374131"/>
            <a:chExt cx="354717" cy="332757"/>
          </a:xfrm>
        </p:grpSpPr>
        <p:sp>
          <p:nvSpPr>
            <p:cNvPr id="10349" name="Google Shape;10349;p74"/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74"/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74"/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74"/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74"/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74"/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5" name="Google Shape;10355;p74"/>
          <p:cNvGrpSpPr/>
          <p:nvPr/>
        </p:nvGrpSpPr>
        <p:grpSpPr>
          <a:xfrm>
            <a:off x="3988156" y="3380210"/>
            <a:ext cx="353954" cy="318880"/>
            <a:chOff x="3988156" y="3380210"/>
            <a:chExt cx="353954" cy="318880"/>
          </a:xfrm>
        </p:grpSpPr>
        <p:sp>
          <p:nvSpPr>
            <p:cNvPr id="10356" name="Google Shape;10356;p74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74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74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74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74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1" name="Google Shape;10361;p74"/>
          <p:cNvGrpSpPr/>
          <p:nvPr/>
        </p:nvGrpSpPr>
        <p:grpSpPr>
          <a:xfrm>
            <a:off x="3541011" y="3367320"/>
            <a:ext cx="348257" cy="346188"/>
            <a:chOff x="3541011" y="3367320"/>
            <a:chExt cx="348257" cy="346188"/>
          </a:xfrm>
        </p:grpSpPr>
        <p:sp>
          <p:nvSpPr>
            <p:cNvPr id="10362" name="Google Shape;10362;p74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74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74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74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6" name="Google Shape;10366;p74"/>
          <p:cNvGrpSpPr/>
          <p:nvPr/>
        </p:nvGrpSpPr>
        <p:grpSpPr>
          <a:xfrm>
            <a:off x="850092" y="3352934"/>
            <a:ext cx="369517" cy="375660"/>
            <a:chOff x="850092" y="3352934"/>
            <a:chExt cx="369517" cy="375660"/>
          </a:xfrm>
        </p:grpSpPr>
        <p:sp>
          <p:nvSpPr>
            <p:cNvPr id="10367" name="Google Shape;10367;p74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74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74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74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74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2" name="Google Shape;10372;p74"/>
          <p:cNvGrpSpPr/>
          <p:nvPr/>
        </p:nvGrpSpPr>
        <p:grpSpPr>
          <a:xfrm>
            <a:off x="1314678" y="3358217"/>
            <a:ext cx="334666" cy="365348"/>
            <a:chOff x="1314678" y="3358217"/>
            <a:chExt cx="334666" cy="365348"/>
          </a:xfrm>
        </p:grpSpPr>
        <p:sp>
          <p:nvSpPr>
            <p:cNvPr id="10373" name="Google Shape;10373;p74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74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74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74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74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8" name="Google Shape;10378;p74"/>
          <p:cNvGrpSpPr/>
          <p:nvPr/>
        </p:nvGrpSpPr>
        <p:grpSpPr>
          <a:xfrm>
            <a:off x="1748582" y="3372635"/>
            <a:ext cx="359269" cy="335780"/>
            <a:chOff x="1748582" y="3372635"/>
            <a:chExt cx="359269" cy="335780"/>
          </a:xfrm>
        </p:grpSpPr>
        <p:sp>
          <p:nvSpPr>
            <p:cNvPr id="10379" name="Google Shape;10379;p74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0" name="Google Shape;10380;p74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0381" name="Google Shape;10381;p74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74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74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84" name="Google Shape;10384;p74"/>
          <p:cNvGrpSpPr/>
          <p:nvPr/>
        </p:nvGrpSpPr>
        <p:grpSpPr>
          <a:xfrm>
            <a:off x="2640993" y="3357835"/>
            <a:ext cx="365348" cy="364966"/>
            <a:chOff x="2640993" y="3357835"/>
            <a:chExt cx="365348" cy="364966"/>
          </a:xfrm>
        </p:grpSpPr>
        <p:sp>
          <p:nvSpPr>
            <p:cNvPr id="10385" name="Google Shape;10385;p74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74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74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74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74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74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74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74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74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74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5" name="Google Shape;10395;p74"/>
          <p:cNvGrpSpPr/>
          <p:nvPr/>
        </p:nvGrpSpPr>
        <p:grpSpPr>
          <a:xfrm>
            <a:off x="4886264" y="3366174"/>
            <a:ext cx="350548" cy="350198"/>
            <a:chOff x="4886264" y="3366174"/>
            <a:chExt cx="350548" cy="350198"/>
          </a:xfrm>
        </p:grpSpPr>
        <p:sp>
          <p:nvSpPr>
            <p:cNvPr id="10396" name="Google Shape;10396;p74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74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74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74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74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74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74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74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74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74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74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74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74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9" name="Google Shape;10409;p74"/>
          <p:cNvGrpSpPr/>
          <p:nvPr/>
        </p:nvGrpSpPr>
        <p:grpSpPr>
          <a:xfrm>
            <a:off x="5331913" y="3413947"/>
            <a:ext cx="347143" cy="254684"/>
            <a:chOff x="5331913" y="3413947"/>
            <a:chExt cx="347143" cy="254684"/>
          </a:xfrm>
        </p:grpSpPr>
        <p:sp>
          <p:nvSpPr>
            <p:cNvPr id="10410" name="Google Shape;10410;p7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7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7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7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7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7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6" name="Google Shape;10416;p74"/>
          <p:cNvGrpSpPr/>
          <p:nvPr/>
        </p:nvGrpSpPr>
        <p:grpSpPr>
          <a:xfrm>
            <a:off x="5776798" y="3409778"/>
            <a:ext cx="346379" cy="264518"/>
            <a:chOff x="5776798" y="3409778"/>
            <a:chExt cx="346379" cy="264518"/>
          </a:xfrm>
        </p:grpSpPr>
        <p:sp>
          <p:nvSpPr>
            <p:cNvPr id="10417" name="Google Shape;10417;p74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74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74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74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74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74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3" name="Google Shape;10423;p74"/>
          <p:cNvGrpSpPr/>
          <p:nvPr/>
        </p:nvGrpSpPr>
        <p:grpSpPr>
          <a:xfrm>
            <a:off x="7108015" y="3396505"/>
            <a:ext cx="344883" cy="290299"/>
            <a:chOff x="7108015" y="3396505"/>
            <a:chExt cx="344883" cy="290299"/>
          </a:xfrm>
        </p:grpSpPr>
        <p:sp>
          <p:nvSpPr>
            <p:cNvPr id="10424" name="Google Shape;10424;p74"/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74"/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74"/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74"/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8" name="Google Shape;10428;p74"/>
          <p:cNvGrpSpPr/>
          <p:nvPr/>
        </p:nvGrpSpPr>
        <p:grpSpPr>
          <a:xfrm>
            <a:off x="7551754" y="3390808"/>
            <a:ext cx="344883" cy="301311"/>
            <a:chOff x="7551754" y="3390808"/>
            <a:chExt cx="344883" cy="301311"/>
          </a:xfrm>
        </p:grpSpPr>
        <p:sp>
          <p:nvSpPr>
            <p:cNvPr id="10429" name="Google Shape;10429;p74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74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74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74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74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74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74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74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74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74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74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0" name="Google Shape;10440;p74"/>
          <p:cNvGrpSpPr/>
          <p:nvPr/>
        </p:nvGrpSpPr>
        <p:grpSpPr>
          <a:xfrm>
            <a:off x="6707084" y="3387403"/>
            <a:ext cx="261145" cy="308504"/>
            <a:chOff x="6707084" y="3387403"/>
            <a:chExt cx="261145" cy="308504"/>
          </a:xfrm>
        </p:grpSpPr>
        <p:sp>
          <p:nvSpPr>
            <p:cNvPr id="10441" name="Google Shape;10441;p74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74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74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74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5" name="Google Shape;10445;p74"/>
          <p:cNvGrpSpPr/>
          <p:nvPr/>
        </p:nvGrpSpPr>
        <p:grpSpPr>
          <a:xfrm>
            <a:off x="848978" y="4297637"/>
            <a:ext cx="377824" cy="324418"/>
            <a:chOff x="848978" y="4297637"/>
            <a:chExt cx="377824" cy="324418"/>
          </a:xfrm>
        </p:grpSpPr>
        <p:sp>
          <p:nvSpPr>
            <p:cNvPr id="10446" name="Google Shape;10446;p74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74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8" name="Google Shape;10448;p74"/>
          <p:cNvGrpSpPr/>
          <p:nvPr/>
        </p:nvGrpSpPr>
        <p:grpSpPr>
          <a:xfrm>
            <a:off x="1754279" y="4286593"/>
            <a:ext cx="351439" cy="345965"/>
            <a:chOff x="1754279" y="4286593"/>
            <a:chExt cx="351439" cy="345965"/>
          </a:xfrm>
        </p:grpSpPr>
        <p:sp>
          <p:nvSpPr>
            <p:cNvPr id="10449" name="Google Shape;10449;p74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74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74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74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74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4" name="Google Shape;10454;p74"/>
          <p:cNvGrpSpPr/>
          <p:nvPr/>
        </p:nvGrpSpPr>
        <p:grpSpPr>
          <a:xfrm>
            <a:off x="3996113" y="4291176"/>
            <a:ext cx="336512" cy="335048"/>
            <a:chOff x="3996113" y="4291176"/>
            <a:chExt cx="336512" cy="335048"/>
          </a:xfrm>
        </p:grpSpPr>
        <p:sp>
          <p:nvSpPr>
            <p:cNvPr id="10455" name="Google Shape;10455;p7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7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7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8" name="Google Shape;10458;p74"/>
          <p:cNvSpPr/>
          <p:nvPr/>
        </p:nvSpPr>
        <p:spPr>
          <a:xfrm>
            <a:off x="1331737" y="4307377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9" name="Google Shape;10459;p74"/>
          <p:cNvGrpSpPr/>
          <p:nvPr/>
        </p:nvGrpSpPr>
        <p:grpSpPr>
          <a:xfrm>
            <a:off x="2179081" y="4285511"/>
            <a:ext cx="397525" cy="348670"/>
            <a:chOff x="2179081" y="4285511"/>
            <a:chExt cx="397525" cy="348670"/>
          </a:xfrm>
        </p:grpSpPr>
        <p:sp>
          <p:nvSpPr>
            <p:cNvPr id="10460" name="Google Shape;10460;p74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74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2" name="Google Shape;10462;p74"/>
          <p:cNvGrpSpPr/>
          <p:nvPr/>
        </p:nvGrpSpPr>
        <p:grpSpPr>
          <a:xfrm>
            <a:off x="3584201" y="4294996"/>
            <a:ext cx="267574" cy="329415"/>
            <a:chOff x="3584201" y="4294996"/>
            <a:chExt cx="267574" cy="329415"/>
          </a:xfrm>
        </p:grpSpPr>
        <p:sp>
          <p:nvSpPr>
            <p:cNvPr id="10463" name="Google Shape;10463;p74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74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74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74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7" name="Google Shape;10467;p74"/>
          <p:cNvGrpSpPr/>
          <p:nvPr/>
        </p:nvGrpSpPr>
        <p:grpSpPr>
          <a:xfrm>
            <a:off x="3082855" y="4295728"/>
            <a:ext cx="375946" cy="327823"/>
            <a:chOff x="3082855" y="4295728"/>
            <a:chExt cx="375946" cy="327823"/>
          </a:xfrm>
        </p:grpSpPr>
        <p:sp>
          <p:nvSpPr>
            <p:cNvPr id="10468" name="Google Shape;10468;p74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74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74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74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74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74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74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74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74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74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74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9" name="Google Shape;10479;p74"/>
          <p:cNvGrpSpPr/>
          <p:nvPr/>
        </p:nvGrpSpPr>
        <p:grpSpPr>
          <a:xfrm>
            <a:off x="2749016" y="4291176"/>
            <a:ext cx="150831" cy="336926"/>
            <a:chOff x="2749016" y="4291176"/>
            <a:chExt cx="150831" cy="336926"/>
          </a:xfrm>
        </p:grpSpPr>
        <p:sp>
          <p:nvSpPr>
            <p:cNvPr id="10480" name="Google Shape;10480;p74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74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74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74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4" name="Google Shape;10484;p74"/>
          <p:cNvGrpSpPr/>
          <p:nvPr/>
        </p:nvGrpSpPr>
        <p:grpSpPr>
          <a:xfrm>
            <a:off x="7127716" y="4279432"/>
            <a:ext cx="248254" cy="361942"/>
            <a:chOff x="7127716" y="4279432"/>
            <a:chExt cx="248254" cy="361942"/>
          </a:xfrm>
        </p:grpSpPr>
        <p:sp>
          <p:nvSpPr>
            <p:cNvPr id="10485" name="Google Shape;10485;p74"/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74"/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74"/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74"/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74"/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74"/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74"/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74"/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74"/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4" name="Google Shape;10494;p74"/>
          <p:cNvGrpSpPr/>
          <p:nvPr/>
        </p:nvGrpSpPr>
        <p:grpSpPr>
          <a:xfrm>
            <a:off x="7565408" y="4279432"/>
            <a:ext cx="248255" cy="361942"/>
            <a:chOff x="7565408" y="4279432"/>
            <a:chExt cx="248255" cy="361942"/>
          </a:xfrm>
        </p:grpSpPr>
        <p:sp>
          <p:nvSpPr>
            <p:cNvPr id="10495" name="Google Shape;10495;p74"/>
            <p:cNvSpPr/>
            <p:nvPr/>
          </p:nvSpPr>
          <p:spPr>
            <a:xfrm>
              <a:off x="7610126" y="4279432"/>
              <a:ext cx="158055" cy="236892"/>
            </a:xfrm>
            <a:custGeom>
              <a:avLst/>
              <a:gdLst/>
              <a:ahLst/>
              <a:cxnLst/>
              <a:rect l="l" t="t" r="r" b="b"/>
              <a:pathLst>
                <a:path w="4966" h="7443" extrusionOk="0">
                  <a:moveTo>
                    <a:pt x="2501" y="346"/>
                  </a:moveTo>
                  <a:cubicBezTo>
                    <a:pt x="2882" y="346"/>
                    <a:pt x="3191" y="572"/>
                    <a:pt x="3227" y="870"/>
                  </a:cubicBezTo>
                  <a:cubicBezTo>
                    <a:pt x="3001" y="775"/>
                    <a:pt x="2763" y="727"/>
                    <a:pt x="2501" y="727"/>
                  </a:cubicBezTo>
                  <a:cubicBezTo>
                    <a:pt x="2239" y="727"/>
                    <a:pt x="1989" y="775"/>
                    <a:pt x="1763" y="870"/>
                  </a:cubicBezTo>
                  <a:cubicBezTo>
                    <a:pt x="1798" y="572"/>
                    <a:pt x="2108" y="346"/>
                    <a:pt x="2501" y="346"/>
                  </a:cubicBezTo>
                  <a:close/>
                  <a:moveTo>
                    <a:pt x="2501" y="1061"/>
                  </a:moveTo>
                  <a:cubicBezTo>
                    <a:pt x="3394" y="1061"/>
                    <a:pt x="4108" y="1787"/>
                    <a:pt x="4108" y="2668"/>
                  </a:cubicBezTo>
                  <a:cubicBezTo>
                    <a:pt x="4108" y="2799"/>
                    <a:pt x="4084" y="2918"/>
                    <a:pt x="4061" y="3049"/>
                  </a:cubicBezTo>
                  <a:cubicBezTo>
                    <a:pt x="4025" y="2918"/>
                    <a:pt x="3953" y="2799"/>
                    <a:pt x="3846" y="2715"/>
                  </a:cubicBezTo>
                  <a:cubicBezTo>
                    <a:pt x="3191" y="2132"/>
                    <a:pt x="2036" y="1977"/>
                    <a:pt x="1989" y="1977"/>
                  </a:cubicBezTo>
                  <a:cubicBezTo>
                    <a:pt x="1983" y="1976"/>
                    <a:pt x="1977" y="1976"/>
                    <a:pt x="1970" y="1976"/>
                  </a:cubicBezTo>
                  <a:cubicBezTo>
                    <a:pt x="1892" y="1976"/>
                    <a:pt x="1810" y="2044"/>
                    <a:pt x="1810" y="2132"/>
                  </a:cubicBezTo>
                  <a:cubicBezTo>
                    <a:pt x="1798" y="2215"/>
                    <a:pt x="1870" y="2311"/>
                    <a:pt x="1953" y="2311"/>
                  </a:cubicBezTo>
                  <a:cubicBezTo>
                    <a:pt x="1977" y="2311"/>
                    <a:pt x="3072" y="2454"/>
                    <a:pt x="3644" y="2966"/>
                  </a:cubicBezTo>
                  <a:cubicBezTo>
                    <a:pt x="3715" y="3037"/>
                    <a:pt x="3763" y="3144"/>
                    <a:pt x="3763" y="3251"/>
                  </a:cubicBezTo>
                  <a:lnTo>
                    <a:pt x="3763" y="3394"/>
                  </a:lnTo>
                  <a:cubicBezTo>
                    <a:pt x="3751" y="4061"/>
                    <a:pt x="3179" y="4632"/>
                    <a:pt x="2501" y="4632"/>
                  </a:cubicBezTo>
                  <a:cubicBezTo>
                    <a:pt x="1798" y="4632"/>
                    <a:pt x="1251" y="4061"/>
                    <a:pt x="1251" y="3382"/>
                  </a:cubicBezTo>
                  <a:cubicBezTo>
                    <a:pt x="1251" y="3335"/>
                    <a:pt x="1274" y="3275"/>
                    <a:pt x="1310" y="3251"/>
                  </a:cubicBezTo>
                  <a:cubicBezTo>
                    <a:pt x="1441" y="3144"/>
                    <a:pt x="1632" y="2977"/>
                    <a:pt x="1751" y="2739"/>
                  </a:cubicBezTo>
                  <a:cubicBezTo>
                    <a:pt x="1798" y="2656"/>
                    <a:pt x="1763" y="2561"/>
                    <a:pt x="1679" y="2513"/>
                  </a:cubicBezTo>
                  <a:cubicBezTo>
                    <a:pt x="1651" y="2503"/>
                    <a:pt x="1625" y="2497"/>
                    <a:pt x="1600" y="2497"/>
                  </a:cubicBezTo>
                  <a:cubicBezTo>
                    <a:pt x="1538" y="2497"/>
                    <a:pt x="1487" y="2529"/>
                    <a:pt x="1453" y="2596"/>
                  </a:cubicBezTo>
                  <a:cubicBezTo>
                    <a:pt x="1370" y="2775"/>
                    <a:pt x="1215" y="2906"/>
                    <a:pt x="1108" y="2977"/>
                  </a:cubicBezTo>
                  <a:cubicBezTo>
                    <a:pt x="1048" y="3025"/>
                    <a:pt x="989" y="3085"/>
                    <a:pt x="965" y="3156"/>
                  </a:cubicBezTo>
                  <a:cubicBezTo>
                    <a:pt x="917" y="2989"/>
                    <a:pt x="893" y="2835"/>
                    <a:pt x="893" y="2668"/>
                  </a:cubicBezTo>
                  <a:cubicBezTo>
                    <a:pt x="893" y="1775"/>
                    <a:pt x="1620" y="1061"/>
                    <a:pt x="2501" y="1061"/>
                  </a:cubicBezTo>
                  <a:close/>
                  <a:moveTo>
                    <a:pt x="3048" y="4871"/>
                  </a:moveTo>
                  <a:lnTo>
                    <a:pt x="3048" y="5109"/>
                  </a:lnTo>
                  <a:cubicBezTo>
                    <a:pt x="3048" y="5156"/>
                    <a:pt x="3048" y="5192"/>
                    <a:pt x="3060" y="5240"/>
                  </a:cubicBezTo>
                  <a:lnTo>
                    <a:pt x="2501" y="5656"/>
                  </a:lnTo>
                  <a:lnTo>
                    <a:pt x="1929" y="5240"/>
                  </a:lnTo>
                  <a:cubicBezTo>
                    <a:pt x="1941" y="5192"/>
                    <a:pt x="1941" y="5156"/>
                    <a:pt x="1941" y="5109"/>
                  </a:cubicBezTo>
                  <a:lnTo>
                    <a:pt x="1941" y="4871"/>
                  </a:lnTo>
                  <a:cubicBezTo>
                    <a:pt x="2108" y="4930"/>
                    <a:pt x="2298" y="4954"/>
                    <a:pt x="2501" y="4954"/>
                  </a:cubicBezTo>
                  <a:cubicBezTo>
                    <a:pt x="2691" y="4954"/>
                    <a:pt x="2870" y="4930"/>
                    <a:pt x="3048" y="4871"/>
                  </a:cubicBezTo>
                  <a:close/>
                  <a:moveTo>
                    <a:pt x="2477" y="1"/>
                  </a:moveTo>
                  <a:cubicBezTo>
                    <a:pt x="1905" y="1"/>
                    <a:pt x="1429" y="394"/>
                    <a:pt x="1429" y="882"/>
                  </a:cubicBezTo>
                  <a:cubicBezTo>
                    <a:pt x="1429" y="930"/>
                    <a:pt x="1429" y="965"/>
                    <a:pt x="1441" y="1013"/>
                  </a:cubicBezTo>
                  <a:cubicBezTo>
                    <a:pt x="893" y="1358"/>
                    <a:pt x="536" y="1965"/>
                    <a:pt x="536" y="2656"/>
                  </a:cubicBezTo>
                  <a:cubicBezTo>
                    <a:pt x="536" y="3096"/>
                    <a:pt x="691" y="3549"/>
                    <a:pt x="977" y="3882"/>
                  </a:cubicBezTo>
                  <a:cubicBezTo>
                    <a:pt x="1096" y="4216"/>
                    <a:pt x="1322" y="4501"/>
                    <a:pt x="1608" y="4692"/>
                  </a:cubicBezTo>
                  <a:lnTo>
                    <a:pt x="1608" y="5097"/>
                  </a:lnTo>
                  <a:cubicBezTo>
                    <a:pt x="1608" y="5168"/>
                    <a:pt x="1560" y="5240"/>
                    <a:pt x="1489" y="5275"/>
                  </a:cubicBezTo>
                  <a:lnTo>
                    <a:pt x="417" y="5752"/>
                  </a:lnTo>
                  <a:cubicBezTo>
                    <a:pt x="155" y="5871"/>
                    <a:pt x="0" y="6109"/>
                    <a:pt x="0" y="6383"/>
                  </a:cubicBezTo>
                  <a:lnTo>
                    <a:pt x="0" y="7276"/>
                  </a:lnTo>
                  <a:cubicBezTo>
                    <a:pt x="0" y="7371"/>
                    <a:pt x="72" y="7442"/>
                    <a:pt x="155" y="7442"/>
                  </a:cubicBezTo>
                  <a:cubicBezTo>
                    <a:pt x="251" y="7442"/>
                    <a:pt x="322" y="7371"/>
                    <a:pt x="322" y="7276"/>
                  </a:cubicBezTo>
                  <a:lnTo>
                    <a:pt x="322" y="6383"/>
                  </a:lnTo>
                  <a:cubicBezTo>
                    <a:pt x="322" y="6240"/>
                    <a:pt x="417" y="6109"/>
                    <a:pt x="548" y="6049"/>
                  </a:cubicBezTo>
                  <a:lnTo>
                    <a:pt x="1620" y="5573"/>
                  </a:lnTo>
                  <a:cubicBezTo>
                    <a:pt x="1667" y="5549"/>
                    <a:pt x="1691" y="5525"/>
                    <a:pt x="1727" y="5513"/>
                  </a:cubicBezTo>
                  <a:lnTo>
                    <a:pt x="2263" y="5906"/>
                  </a:lnTo>
                  <a:cubicBezTo>
                    <a:pt x="2322" y="5954"/>
                    <a:pt x="2394" y="5990"/>
                    <a:pt x="2465" y="5990"/>
                  </a:cubicBezTo>
                  <a:cubicBezTo>
                    <a:pt x="2537" y="5990"/>
                    <a:pt x="2620" y="5954"/>
                    <a:pt x="2679" y="5906"/>
                  </a:cubicBezTo>
                  <a:lnTo>
                    <a:pt x="3215" y="5513"/>
                  </a:lnTo>
                  <a:cubicBezTo>
                    <a:pt x="3239" y="5537"/>
                    <a:pt x="3287" y="5549"/>
                    <a:pt x="3310" y="5573"/>
                  </a:cubicBezTo>
                  <a:lnTo>
                    <a:pt x="4382" y="6049"/>
                  </a:lnTo>
                  <a:cubicBezTo>
                    <a:pt x="4525" y="6109"/>
                    <a:pt x="4608" y="6240"/>
                    <a:pt x="4608" y="6383"/>
                  </a:cubicBezTo>
                  <a:lnTo>
                    <a:pt x="4608" y="7276"/>
                  </a:lnTo>
                  <a:cubicBezTo>
                    <a:pt x="4608" y="7371"/>
                    <a:pt x="4680" y="7442"/>
                    <a:pt x="4775" y="7442"/>
                  </a:cubicBezTo>
                  <a:cubicBezTo>
                    <a:pt x="4858" y="7442"/>
                    <a:pt x="4942" y="7371"/>
                    <a:pt x="4942" y="7276"/>
                  </a:cubicBezTo>
                  <a:lnTo>
                    <a:pt x="4942" y="6383"/>
                  </a:lnTo>
                  <a:cubicBezTo>
                    <a:pt x="4965" y="6121"/>
                    <a:pt x="4799" y="5871"/>
                    <a:pt x="4549" y="5752"/>
                  </a:cubicBezTo>
                  <a:lnTo>
                    <a:pt x="3477" y="5275"/>
                  </a:lnTo>
                  <a:cubicBezTo>
                    <a:pt x="3406" y="5240"/>
                    <a:pt x="3358" y="5168"/>
                    <a:pt x="3358" y="5097"/>
                  </a:cubicBezTo>
                  <a:lnTo>
                    <a:pt x="3358" y="4692"/>
                  </a:lnTo>
                  <a:cubicBezTo>
                    <a:pt x="3644" y="4501"/>
                    <a:pt x="3870" y="4216"/>
                    <a:pt x="3989" y="3882"/>
                  </a:cubicBezTo>
                  <a:cubicBezTo>
                    <a:pt x="4263" y="3549"/>
                    <a:pt x="4430" y="3096"/>
                    <a:pt x="4430" y="2656"/>
                  </a:cubicBezTo>
                  <a:cubicBezTo>
                    <a:pt x="4430" y="1965"/>
                    <a:pt x="4072" y="1358"/>
                    <a:pt x="3525" y="1013"/>
                  </a:cubicBezTo>
                  <a:cubicBezTo>
                    <a:pt x="3537" y="965"/>
                    <a:pt x="3537" y="930"/>
                    <a:pt x="3537" y="882"/>
                  </a:cubicBezTo>
                  <a:cubicBezTo>
                    <a:pt x="3537" y="394"/>
                    <a:pt x="30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74"/>
            <p:cNvSpPr/>
            <p:nvPr/>
          </p:nvSpPr>
          <p:spPr>
            <a:xfrm>
              <a:off x="7684411" y="4478004"/>
              <a:ext cx="10248" cy="38702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74"/>
            <p:cNvSpPr/>
            <p:nvPr/>
          </p:nvSpPr>
          <p:spPr>
            <a:xfrm>
              <a:off x="7638929" y="4489366"/>
              <a:ext cx="10248" cy="27340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03"/>
                  </a:lnTo>
                  <a:cubicBezTo>
                    <a:pt x="0" y="787"/>
                    <a:pt x="72" y="858"/>
                    <a:pt x="167" y="858"/>
                  </a:cubicBezTo>
                  <a:cubicBezTo>
                    <a:pt x="250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74"/>
            <p:cNvSpPr/>
            <p:nvPr/>
          </p:nvSpPr>
          <p:spPr>
            <a:xfrm>
              <a:off x="7729479" y="4489366"/>
              <a:ext cx="10662" cy="27340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703"/>
                  </a:lnTo>
                  <a:cubicBezTo>
                    <a:pt x="1" y="787"/>
                    <a:pt x="72" y="858"/>
                    <a:pt x="156" y="858"/>
                  </a:cubicBezTo>
                  <a:cubicBezTo>
                    <a:pt x="251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34" y="72"/>
                    <a:pt x="263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74"/>
            <p:cNvSpPr/>
            <p:nvPr/>
          </p:nvSpPr>
          <p:spPr>
            <a:xfrm>
              <a:off x="767301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25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39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74"/>
            <p:cNvSpPr/>
            <p:nvPr/>
          </p:nvSpPr>
          <p:spPr>
            <a:xfrm>
              <a:off x="7565408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4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74"/>
            <p:cNvSpPr/>
            <p:nvPr/>
          </p:nvSpPr>
          <p:spPr>
            <a:xfrm>
              <a:off x="77806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12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74"/>
            <p:cNvSpPr/>
            <p:nvPr/>
          </p:nvSpPr>
          <p:spPr>
            <a:xfrm>
              <a:off x="7596090" y="4528801"/>
              <a:ext cx="186859" cy="73362"/>
            </a:xfrm>
            <a:custGeom>
              <a:avLst/>
              <a:gdLst/>
              <a:ahLst/>
              <a:cxnLst/>
              <a:rect l="l" t="t" r="r" b="b"/>
              <a:pathLst>
                <a:path w="5871" h="2305" extrusionOk="0">
                  <a:moveTo>
                    <a:pt x="2942" y="0"/>
                  </a:moveTo>
                  <a:cubicBezTo>
                    <a:pt x="2847" y="0"/>
                    <a:pt x="2775" y="72"/>
                    <a:pt x="2775" y="155"/>
                  </a:cubicBezTo>
                  <a:lnTo>
                    <a:pt x="2775" y="357"/>
                  </a:lnTo>
                  <a:lnTo>
                    <a:pt x="1608" y="357"/>
                  </a:lnTo>
                  <a:cubicBezTo>
                    <a:pt x="1394" y="357"/>
                    <a:pt x="1180" y="453"/>
                    <a:pt x="1049" y="655"/>
                  </a:cubicBezTo>
                  <a:lnTo>
                    <a:pt x="60" y="2036"/>
                  </a:lnTo>
                  <a:cubicBezTo>
                    <a:pt x="1" y="2108"/>
                    <a:pt x="37" y="2215"/>
                    <a:pt x="108" y="2274"/>
                  </a:cubicBezTo>
                  <a:cubicBezTo>
                    <a:pt x="133" y="2295"/>
                    <a:pt x="163" y="2304"/>
                    <a:pt x="193" y="2304"/>
                  </a:cubicBezTo>
                  <a:cubicBezTo>
                    <a:pt x="249" y="2304"/>
                    <a:pt x="308" y="2273"/>
                    <a:pt x="346" y="2227"/>
                  </a:cubicBezTo>
                  <a:lnTo>
                    <a:pt x="1334" y="846"/>
                  </a:lnTo>
                  <a:cubicBezTo>
                    <a:pt x="1406" y="750"/>
                    <a:pt x="1513" y="691"/>
                    <a:pt x="1632" y="691"/>
                  </a:cubicBezTo>
                  <a:lnTo>
                    <a:pt x="2787" y="691"/>
                  </a:lnTo>
                  <a:lnTo>
                    <a:pt x="2787" y="1941"/>
                  </a:lnTo>
                  <a:cubicBezTo>
                    <a:pt x="2787" y="2036"/>
                    <a:pt x="2858" y="2108"/>
                    <a:pt x="2954" y="2108"/>
                  </a:cubicBezTo>
                  <a:cubicBezTo>
                    <a:pt x="3037" y="2108"/>
                    <a:pt x="3120" y="2036"/>
                    <a:pt x="3120" y="1941"/>
                  </a:cubicBezTo>
                  <a:lnTo>
                    <a:pt x="3120" y="691"/>
                  </a:lnTo>
                  <a:lnTo>
                    <a:pt x="4275" y="691"/>
                  </a:lnTo>
                  <a:cubicBezTo>
                    <a:pt x="4394" y="691"/>
                    <a:pt x="4502" y="750"/>
                    <a:pt x="4573" y="846"/>
                  </a:cubicBezTo>
                  <a:lnTo>
                    <a:pt x="5561" y="2227"/>
                  </a:lnTo>
                  <a:cubicBezTo>
                    <a:pt x="5585" y="2274"/>
                    <a:pt x="5645" y="2298"/>
                    <a:pt x="5692" y="2298"/>
                  </a:cubicBezTo>
                  <a:cubicBezTo>
                    <a:pt x="5716" y="2298"/>
                    <a:pt x="5764" y="2286"/>
                    <a:pt x="5775" y="2274"/>
                  </a:cubicBezTo>
                  <a:cubicBezTo>
                    <a:pt x="5859" y="2215"/>
                    <a:pt x="5871" y="2108"/>
                    <a:pt x="5811" y="2036"/>
                  </a:cubicBezTo>
                  <a:lnTo>
                    <a:pt x="4823" y="655"/>
                  </a:lnTo>
                  <a:cubicBezTo>
                    <a:pt x="4692" y="476"/>
                    <a:pt x="4490" y="357"/>
                    <a:pt x="4263" y="357"/>
                  </a:cubicBezTo>
                  <a:lnTo>
                    <a:pt x="3097" y="357"/>
                  </a:lnTo>
                  <a:lnTo>
                    <a:pt x="3097" y="155"/>
                  </a:lnTo>
                  <a:cubicBezTo>
                    <a:pt x="3097" y="72"/>
                    <a:pt x="3025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3" name="Google Shape;10503;p74"/>
          <p:cNvGrpSpPr/>
          <p:nvPr/>
        </p:nvGrpSpPr>
        <p:grpSpPr>
          <a:xfrm>
            <a:off x="6264109" y="4279432"/>
            <a:ext cx="225498" cy="361560"/>
            <a:chOff x="6264109" y="4279432"/>
            <a:chExt cx="225498" cy="361560"/>
          </a:xfrm>
        </p:grpSpPr>
        <p:sp>
          <p:nvSpPr>
            <p:cNvPr id="10504" name="Google Shape;10504;p74"/>
            <p:cNvSpPr/>
            <p:nvPr/>
          </p:nvSpPr>
          <p:spPr>
            <a:xfrm>
              <a:off x="6264109" y="4279432"/>
              <a:ext cx="225498" cy="361560"/>
            </a:xfrm>
            <a:custGeom>
              <a:avLst/>
              <a:gdLst/>
              <a:ahLst/>
              <a:cxnLst/>
              <a:rect l="l" t="t" r="r" b="b"/>
              <a:pathLst>
                <a:path w="7085" h="11360" extrusionOk="0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74"/>
            <p:cNvSpPr/>
            <p:nvPr/>
          </p:nvSpPr>
          <p:spPr>
            <a:xfrm>
              <a:off x="6303129" y="4370395"/>
              <a:ext cx="146693" cy="106495"/>
            </a:xfrm>
            <a:custGeom>
              <a:avLst/>
              <a:gdLst/>
              <a:ahLst/>
              <a:cxnLst/>
              <a:rect l="l" t="t" r="r" b="b"/>
              <a:pathLst>
                <a:path w="4609" h="3346" extrusionOk="0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6" name="Google Shape;10506;p74"/>
          <p:cNvGrpSpPr/>
          <p:nvPr/>
        </p:nvGrpSpPr>
        <p:grpSpPr>
          <a:xfrm>
            <a:off x="7929578" y="4284365"/>
            <a:ext cx="395266" cy="351312"/>
            <a:chOff x="7929578" y="4284365"/>
            <a:chExt cx="395266" cy="351312"/>
          </a:xfrm>
        </p:grpSpPr>
        <p:sp>
          <p:nvSpPr>
            <p:cNvPr id="10507" name="Google Shape;10507;p74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74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74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74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1" name="Google Shape;10511;p74"/>
          <p:cNvGrpSpPr/>
          <p:nvPr/>
        </p:nvGrpSpPr>
        <p:grpSpPr>
          <a:xfrm>
            <a:off x="6595502" y="4323777"/>
            <a:ext cx="426315" cy="332826"/>
            <a:chOff x="6639652" y="4323777"/>
            <a:chExt cx="426315" cy="332826"/>
          </a:xfrm>
        </p:grpSpPr>
        <p:sp>
          <p:nvSpPr>
            <p:cNvPr id="10512" name="Google Shape;10512;p74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74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74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74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74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74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74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74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74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74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2" name="Google Shape;10522;p74"/>
          <p:cNvGrpSpPr/>
          <p:nvPr/>
        </p:nvGrpSpPr>
        <p:grpSpPr>
          <a:xfrm>
            <a:off x="5357662" y="4297637"/>
            <a:ext cx="287275" cy="326296"/>
            <a:chOff x="5357662" y="4297637"/>
            <a:chExt cx="287275" cy="326296"/>
          </a:xfrm>
        </p:grpSpPr>
        <p:sp>
          <p:nvSpPr>
            <p:cNvPr id="10523" name="Google Shape;10523;p74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74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74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74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74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8" name="Google Shape;10528;p74"/>
          <p:cNvGrpSpPr/>
          <p:nvPr/>
        </p:nvGrpSpPr>
        <p:grpSpPr>
          <a:xfrm>
            <a:off x="5774124" y="4294550"/>
            <a:ext cx="331611" cy="331674"/>
            <a:chOff x="5774124" y="4294550"/>
            <a:chExt cx="331611" cy="331674"/>
          </a:xfrm>
        </p:grpSpPr>
        <p:sp>
          <p:nvSpPr>
            <p:cNvPr id="10529" name="Google Shape;10529;p74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74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1" name="Google Shape;10531;p74"/>
          <p:cNvGrpSpPr/>
          <p:nvPr/>
        </p:nvGrpSpPr>
        <p:grpSpPr>
          <a:xfrm>
            <a:off x="4890434" y="4287389"/>
            <a:ext cx="345997" cy="346029"/>
            <a:chOff x="4890434" y="4287389"/>
            <a:chExt cx="345997" cy="346029"/>
          </a:xfrm>
        </p:grpSpPr>
        <p:sp>
          <p:nvSpPr>
            <p:cNvPr id="10532" name="Google Shape;10532;p74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74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74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74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74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74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74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9" name="Google Shape;10539;p74"/>
          <p:cNvGrpSpPr/>
          <p:nvPr/>
        </p:nvGrpSpPr>
        <p:grpSpPr>
          <a:xfrm>
            <a:off x="2165809" y="3811059"/>
            <a:ext cx="422542" cy="342973"/>
            <a:chOff x="2165809" y="3811059"/>
            <a:chExt cx="422542" cy="342973"/>
          </a:xfrm>
        </p:grpSpPr>
        <p:sp>
          <p:nvSpPr>
            <p:cNvPr id="10540" name="Google Shape;10540;p74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74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74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74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74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74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74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74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74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74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74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74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74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74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74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74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74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74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8" name="Google Shape;10558;p74"/>
          <p:cNvSpPr/>
          <p:nvPr/>
        </p:nvSpPr>
        <p:spPr>
          <a:xfrm>
            <a:off x="6217513" y="3397651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9" name="Google Shape;10559;p74"/>
          <p:cNvGrpSpPr/>
          <p:nvPr/>
        </p:nvGrpSpPr>
        <p:grpSpPr>
          <a:xfrm>
            <a:off x="903530" y="3806125"/>
            <a:ext cx="264550" cy="353222"/>
            <a:chOff x="903530" y="3806125"/>
            <a:chExt cx="264550" cy="353222"/>
          </a:xfrm>
        </p:grpSpPr>
        <p:sp>
          <p:nvSpPr>
            <p:cNvPr id="10560" name="Google Shape;10560;p74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74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74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74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4" name="Google Shape;10564;p74"/>
          <p:cNvGrpSpPr/>
          <p:nvPr/>
        </p:nvGrpSpPr>
        <p:grpSpPr>
          <a:xfrm>
            <a:off x="2611458" y="3816374"/>
            <a:ext cx="426329" cy="332375"/>
            <a:chOff x="2611458" y="3816374"/>
            <a:chExt cx="426329" cy="332375"/>
          </a:xfrm>
        </p:grpSpPr>
        <p:sp>
          <p:nvSpPr>
            <p:cNvPr id="10565" name="Google Shape;10565;p7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7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7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7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7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7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7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7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7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7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5" name="Google Shape;10575;p74"/>
          <p:cNvSpPr/>
          <p:nvPr/>
        </p:nvSpPr>
        <p:spPr>
          <a:xfrm>
            <a:off x="1752752" y="3803866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6" name="Google Shape;10576;p74"/>
          <p:cNvGrpSpPr/>
          <p:nvPr/>
        </p:nvGrpSpPr>
        <p:grpSpPr>
          <a:xfrm>
            <a:off x="4019984" y="3805393"/>
            <a:ext cx="293704" cy="353954"/>
            <a:chOff x="4019984" y="3805393"/>
            <a:chExt cx="293704" cy="353954"/>
          </a:xfrm>
        </p:grpSpPr>
        <p:sp>
          <p:nvSpPr>
            <p:cNvPr id="10577" name="Google Shape;10577;p74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74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9" name="Google Shape;10579;p74"/>
          <p:cNvGrpSpPr/>
          <p:nvPr/>
        </p:nvGrpSpPr>
        <p:grpSpPr>
          <a:xfrm>
            <a:off x="8006505" y="3390044"/>
            <a:ext cx="323654" cy="303189"/>
            <a:chOff x="8006505" y="3390044"/>
            <a:chExt cx="323654" cy="303189"/>
          </a:xfrm>
        </p:grpSpPr>
        <p:sp>
          <p:nvSpPr>
            <p:cNvPr id="10580" name="Google Shape;10580;p74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74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74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74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74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74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6" name="Google Shape;10586;p74"/>
          <p:cNvGrpSpPr/>
          <p:nvPr/>
        </p:nvGrpSpPr>
        <p:grpSpPr>
          <a:xfrm>
            <a:off x="1299146" y="3806507"/>
            <a:ext cx="367990" cy="351312"/>
            <a:chOff x="1299146" y="3806507"/>
            <a:chExt cx="367990" cy="351312"/>
          </a:xfrm>
        </p:grpSpPr>
        <p:sp>
          <p:nvSpPr>
            <p:cNvPr id="10587" name="Google Shape;10587;p74"/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74"/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9" name="Google Shape;10589;p74"/>
          <p:cNvSpPr/>
          <p:nvPr/>
        </p:nvSpPr>
        <p:spPr>
          <a:xfrm>
            <a:off x="3524716" y="3804184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90" name="Google Shape;10590;p74"/>
          <p:cNvGrpSpPr/>
          <p:nvPr/>
        </p:nvGrpSpPr>
        <p:grpSpPr>
          <a:xfrm>
            <a:off x="3095745" y="3805393"/>
            <a:ext cx="352840" cy="354717"/>
            <a:chOff x="3095745" y="3805393"/>
            <a:chExt cx="352840" cy="354717"/>
          </a:xfrm>
        </p:grpSpPr>
        <p:sp>
          <p:nvSpPr>
            <p:cNvPr id="10591" name="Google Shape;10591;p74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74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74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74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74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74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7" name="Google Shape;10597;p74"/>
          <p:cNvGrpSpPr/>
          <p:nvPr/>
        </p:nvGrpSpPr>
        <p:grpSpPr>
          <a:xfrm>
            <a:off x="7550258" y="3832670"/>
            <a:ext cx="371395" cy="301279"/>
            <a:chOff x="7550258" y="3832670"/>
            <a:chExt cx="371395" cy="301279"/>
          </a:xfrm>
        </p:grpSpPr>
        <p:sp>
          <p:nvSpPr>
            <p:cNvPr id="10598" name="Google Shape;10598;p74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74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74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74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74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74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74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74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74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74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74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74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74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74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74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74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74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74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6" name="Google Shape;10616;p74"/>
          <p:cNvSpPr/>
          <p:nvPr/>
        </p:nvSpPr>
        <p:spPr>
          <a:xfrm>
            <a:off x="7114476" y="3808799"/>
            <a:ext cx="350548" cy="350548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7" name="Google Shape;10617;p74"/>
          <p:cNvGrpSpPr/>
          <p:nvPr/>
        </p:nvGrpSpPr>
        <p:grpSpPr>
          <a:xfrm>
            <a:off x="6659725" y="3808035"/>
            <a:ext cx="367608" cy="350548"/>
            <a:chOff x="6659725" y="3808035"/>
            <a:chExt cx="367608" cy="350548"/>
          </a:xfrm>
        </p:grpSpPr>
        <p:sp>
          <p:nvSpPr>
            <p:cNvPr id="10618" name="Google Shape;10618;p74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74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0" name="Google Shape;10620;p74"/>
          <p:cNvGrpSpPr/>
          <p:nvPr/>
        </p:nvGrpSpPr>
        <p:grpSpPr>
          <a:xfrm>
            <a:off x="6219391" y="3816756"/>
            <a:ext cx="356627" cy="334252"/>
            <a:chOff x="6219391" y="3816756"/>
            <a:chExt cx="356627" cy="334252"/>
          </a:xfrm>
        </p:grpSpPr>
        <p:sp>
          <p:nvSpPr>
            <p:cNvPr id="10621" name="Google Shape;10621;p74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74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74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74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5" name="Google Shape;10625;p74"/>
          <p:cNvGrpSpPr/>
          <p:nvPr/>
        </p:nvGrpSpPr>
        <p:grpSpPr>
          <a:xfrm>
            <a:off x="5778676" y="3826972"/>
            <a:ext cx="349052" cy="313055"/>
            <a:chOff x="5778676" y="3826972"/>
            <a:chExt cx="349052" cy="313055"/>
          </a:xfrm>
        </p:grpSpPr>
        <p:sp>
          <p:nvSpPr>
            <p:cNvPr id="10626" name="Google Shape;10626;p74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74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74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74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74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1" name="Google Shape;10631;p74"/>
          <p:cNvGrpSpPr/>
          <p:nvPr/>
        </p:nvGrpSpPr>
        <p:grpSpPr>
          <a:xfrm>
            <a:off x="5355784" y="3834547"/>
            <a:ext cx="299019" cy="297905"/>
            <a:chOff x="5355784" y="3834547"/>
            <a:chExt cx="299019" cy="297905"/>
          </a:xfrm>
        </p:grpSpPr>
        <p:sp>
          <p:nvSpPr>
            <p:cNvPr id="10632" name="Google Shape;10632;p74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74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74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74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6" name="Google Shape;10636;p74"/>
          <p:cNvGrpSpPr/>
          <p:nvPr/>
        </p:nvGrpSpPr>
        <p:grpSpPr>
          <a:xfrm>
            <a:off x="8036455" y="3807271"/>
            <a:ext cx="292176" cy="353985"/>
            <a:chOff x="8036455" y="3807271"/>
            <a:chExt cx="292176" cy="353985"/>
          </a:xfrm>
        </p:grpSpPr>
        <p:sp>
          <p:nvSpPr>
            <p:cNvPr id="10637" name="Google Shape;10637;p74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74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9" name="Google Shape;10639;p74"/>
          <p:cNvGrpSpPr/>
          <p:nvPr/>
        </p:nvGrpSpPr>
        <p:grpSpPr>
          <a:xfrm>
            <a:off x="4874902" y="3808799"/>
            <a:ext cx="345615" cy="350835"/>
            <a:chOff x="4874902" y="3808799"/>
            <a:chExt cx="345615" cy="350835"/>
          </a:xfrm>
        </p:grpSpPr>
        <p:sp>
          <p:nvSpPr>
            <p:cNvPr id="10640" name="Google Shape;10640;p74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74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74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74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74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74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74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74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74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74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74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74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74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74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74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74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74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1" name="Google Shape;10661;p75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2" name="Google Shape;10662;p75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3" name="Google Shape;10663;p75"/>
          <p:cNvGrpSpPr/>
          <p:nvPr/>
        </p:nvGrpSpPr>
        <p:grpSpPr>
          <a:xfrm>
            <a:off x="2704005" y="4258781"/>
            <a:ext cx="342144" cy="362704"/>
            <a:chOff x="2704005" y="4258781"/>
            <a:chExt cx="342144" cy="362704"/>
          </a:xfrm>
        </p:grpSpPr>
        <p:sp>
          <p:nvSpPr>
            <p:cNvPr id="10664" name="Google Shape;10664;p7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7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7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7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7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7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7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1" name="Google Shape;10671;p75"/>
          <p:cNvGrpSpPr/>
          <p:nvPr/>
        </p:nvGrpSpPr>
        <p:grpSpPr>
          <a:xfrm>
            <a:off x="2157462" y="4258496"/>
            <a:ext cx="347435" cy="363370"/>
            <a:chOff x="2157462" y="4258496"/>
            <a:chExt cx="347435" cy="363370"/>
          </a:xfrm>
        </p:grpSpPr>
        <p:sp>
          <p:nvSpPr>
            <p:cNvPr id="10672" name="Google Shape;10672;p75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75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75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5" name="Google Shape;10675;p75"/>
          <p:cNvGrpSpPr/>
          <p:nvPr/>
        </p:nvGrpSpPr>
        <p:grpSpPr>
          <a:xfrm>
            <a:off x="4010963" y="3763781"/>
            <a:ext cx="343665" cy="363211"/>
            <a:chOff x="4010963" y="3763781"/>
            <a:chExt cx="343665" cy="363211"/>
          </a:xfrm>
        </p:grpSpPr>
        <p:sp>
          <p:nvSpPr>
            <p:cNvPr id="10676" name="Google Shape;10676;p75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75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75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75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75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1" name="Google Shape;10681;p75"/>
          <p:cNvGrpSpPr/>
          <p:nvPr/>
        </p:nvGrpSpPr>
        <p:grpSpPr>
          <a:xfrm>
            <a:off x="2214042" y="3810509"/>
            <a:ext cx="368153" cy="311193"/>
            <a:chOff x="2214042" y="3810509"/>
            <a:chExt cx="368153" cy="311193"/>
          </a:xfrm>
        </p:grpSpPr>
        <p:sp>
          <p:nvSpPr>
            <p:cNvPr id="10682" name="Google Shape;10682;p75"/>
            <p:cNvSpPr/>
            <p:nvPr/>
          </p:nvSpPr>
          <p:spPr>
            <a:xfrm>
              <a:off x="2214042" y="3810509"/>
              <a:ext cx="368153" cy="311193"/>
            </a:xfrm>
            <a:custGeom>
              <a:avLst/>
              <a:gdLst/>
              <a:ahLst/>
              <a:cxnLst/>
              <a:rect l="l" t="t" r="r" b="b"/>
              <a:pathLst>
                <a:path w="11621" h="9823" extrusionOk="0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75"/>
            <p:cNvSpPr/>
            <p:nvPr/>
          </p:nvSpPr>
          <p:spPr>
            <a:xfrm>
              <a:off x="2451674" y="3927060"/>
              <a:ext cx="70932" cy="32092"/>
            </a:xfrm>
            <a:custGeom>
              <a:avLst/>
              <a:gdLst/>
              <a:ahLst/>
              <a:cxnLst/>
              <a:rect l="l" t="t" r="r" b="b"/>
              <a:pathLst>
                <a:path w="2239" h="1013" extrusionOk="0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4" name="Google Shape;10684;p75"/>
          <p:cNvGrpSpPr/>
          <p:nvPr/>
        </p:nvGrpSpPr>
        <p:grpSpPr>
          <a:xfrm>
            <a:off x="1768938" y="3782219"/>
            <a:ext cx="367805" cy="367773"/>
            <a:chOff x="1768938" y="3782219"/>
            <a:chExt cx="367805" cy="367773"/>
          </a:xfrm>
        </p:grpSpPr>
        <p:sp>
          <p:nvSpPr>
            <p:cNvPr id="10685" name="Google Shape;10685;p75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75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75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75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75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0" name="Google Shape;10690;p75"/>
          <p:cNvGrpSpPr/>
          <p:nvPr/>
        </p:nvGrpSpPr>
        <p:grpSpPr>
          <a:xfrm>
            <a:off x="2681385" y="3798439"/>
            <a:ext cx="325544" cy="327413"/>
            <a:chOff x="2681385" y="3798439"/>
            <a:chExt cx="325544" cy="327413"/>
          </a:xfrm>
        </p:grpSpPr>
        <p:sp>
          <p:nvSpPr>
            <p:cNvPr id="10691" name="Google Shape;10691;p75"/>
            <p:cNvSpPr/>
            <p:nvPr/>
          </p:nvSpPr>
          <p:spPr>
            <a:xfrm>
              <a:off x="2713826" y="3830975"/>
              <a:ext cx="58101" cy="5686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165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188"/>
                    <a:pt x="60" y="247"/>
                  </a:cubicBezTo>
                  <a:lnTo>
                    <a:pt x="1560" y="1747"/>
                  </a:lnTo>
                  <a:cubicBezTo>
                    <a:pt x="1596" y="1783"/>
                    <a:pt x="1643" y="1795"/>
                    <a:pt x="1667" y="1795"/>
                  </a:cubicBezTo>
                  <a:cubicBezTo>
                    <a:pt x="1703" y="1795"/>
                    <a:pt x="1738" y="1783"/>
                    <a:pt x="1774" y="1747"/>
                  </a:cubicBezTo>
                  <a:cubicBezTo>
                    <a:pt x="1834" y="1688"/>
                    <a:pt x="1834" y="1604"/>
                    <a:pt x="1774" y="1545"/>
                  </a:cubicBezTo>
                  <a:lnTo>
                    <a:pt x="262" y="45"/>
                  </a:lnTo>
                  <a:cubicBezTo>
                    <a:pt x="238" y="15"/>
                    <a:pt x="20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75"/>
            <p:cNvSpPr/>
            <p:nvPr/>
          </p:nvSpPr>
          <p:spPr>
            <a:xfrm>
              <a:off x="2683255" y="3880110"/>
              <a:ext cx="75462" cy="28100"/>
            </a:xfrm>
            <a:custGeom>
              <a:avLst/>
              <a:gdLst/>
              <a:ahLst/>
              <a:cxnLst/>
              <a:rect l="l" t="t" r="r" b="b"/>
              <a:pathLst>
                <a:path w="2382" h="887" extrusionOk="0">
                  <a:moveTo>
                    <a:pt x="189" y="0"/>
                  </a:moveTo>
                  <a:cubicBezTo>
                    <a:pt x="119" y="0"/>
                    <a:pt x="55" y="52"/>
                    <a:pt x="25" y="113"/>
                  </a:cubicBezTo>
                  <a:cubicBezTo>
                    <a:pt x="1" y="184"/>
                    <a:pt x="60" y="280"/>
                    <a:pt x="132" y="303"/>
                  </a:cubicBezTo>
                  <a:lnTo>
                    <a:pt x="2168" y="887"/>
                  </a:lnTo>
                  <a:lnTo>
                    <a:pt x="2215" y="887"/>
                  </a:lnTo>
                  <a:cubicBezTo>
                    <a:pt x="2275" y="887"/>
                    <a:pt x="2346" y="839"/>
                    <a:pt x="2370" y="780"/>
                  </a:cubicBezTo>
                  <a:cubicBezTo>
                    <a:pt x="2382" y="696"/>
                    <a:pt x="2334" y="613"/>
                    <a:pt x="2263" y="589"/>
                  </a:cubicBezTo>
                  <a:lnTo>
                    <a:pt x="227" y="6"/>
                  </a:lnTo>
                  <a:cubicBezTo>
                    <a:pt x="214" y="2"/>
                    <a:pt x="20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75"/>
            <p:cNvSpPr/>
            <p:nvPr/>
          </p:nvSpPr>
          <p:spPr>
            <a:xfrm>
              <a:off x="2681385" y="3918918"/>
              <a:ext cx="75082" cy="29272"/>
            </a:xfrm>
            <a:custGeom>
              <a:avLst/>
              <a:gdLst/>
              <a:ahLst/>
              <a:cxnLst/>
              <a:rect l="l" t="t" r="r" b="b"/>
              <a:pathLst>
                <a:path w="2370" h="924" extrusionOk="0">
                  <a:moveTo>
                    <a:pt x="2186" y="1"/>
                  </a:moveTo>
                  <a:cubicBezTo>
                    <a:pt x="2172" y="1"/>
                    <a:pt x="2158" y="3"/>
                    <a:pt x="2143" y="7"/>
                  </a:cubicBezTo>
                  <a:lnTo>
                    <a:pt x="119" y="626"/>
                  </a:lnTo>
                  <a:cubicBezTo>
                    <a:pt x="48" y="662"/>
                    <a:pt x="0" y="733"/>
                    <a:pt x="12" y="817"/>
                  </a:cubicBezTo>
                  <a:cubicBezTo>
                    <a:pt x="24" y="876"/>
                    <a:pt x="84" y="924"/>
                    <a:pt x="155" y="924"/>
                  </a:cubicBezTo>
                  <a:lnTo>
                    <a:pt x="203" y="924"/>
                  </a:lnTo>
                  <a:lnTo>
                    <a:pt x="2227" y="305"/>
                  </a:lnTo>
                  <a:cubicBezTo>
                    <a:pt x="2322" y="269"/>
                    <a:pt x="2370" y="198"/>
                    <a:pt x="2334" y="102"/>
                  </a:cubicBezTo>
                  <a:cubicBezTo>
                    <a:pt x="2304" y="44"/>
                    <a:pt x="2251" y="1"/>
                    <a:pt x="2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75"/>
            <p:cNvSpPr/>
            <p:nvPr/>
          </p:nvSpPr>
          <p:spPr>
            <a:xfrm>
              <a:off x="2762835" y="3800340"/>
              <a:ext cx="29462" cy="74321"/>
            </a:xfrm>
            <a:custGeom>
              <a:avLst/>
              <a:gdLst/>
              <a:ahLst/>
              <a:cxnLst/>
              <a:rect l="l" t="t" r="r" b="b"/>
              <a:pathLst>
                <a:path w="930" h="2346" extrusionOk="0">
                  <a:moveTo>
                    <a:pt x="188" y="1"/>
                  </a:moveTo>
                  <a:cubicBezTo>
                    <a:pt x="170" y="1"/>
                    <a:pt x="152" y="4"/>
                    <a:pt x="132" y="12"/>
                  </a:cubicBezTo>
                  <a:cubicBezTo>
                    <a:pt x="60" y="35"/>
                    <a:pt x="1" y="107"/>
                    <a:pt x="37" y="202"/>
                  </a:cubicBezTo>
                  <a:lnTo>
                    <a:pt x="608" y="2238"/>
                  </a:lnTo>
                  <a:cubicBezTo>
                    <a:pt x="632" y="2298"/>
                    <a:pt x="691" y="2345"/>
                    <a:pt x="763" y="2345"/>
                  </a:cubicBezTo>
                  <a:lnTo>
                    <a:pt x="799" y="2345"/>
                  </a:lnTo>
                  <a:cubicBezTo>
                    <a:pt x="882" y="2333"/>
                    <a:pt x="930" y="2238"/>
                    <a:pt x="906" y="2155"/>
                  </a:cubicBezTo>
                  <a:lnTo>
                    <a:pt x="334" y="107"/>
                  </a:lnTo>
                  <a:cubicBezTo>
                    <a:pt x="306" y="50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75"/>
            <p:cNvSpPr/>
            <p:nvPr/>
          </p:nvSpPr>
          <p:spPr>
            <a:xfrm>
              <a:off x="2801326" y="3798439"/>
              <a:ext cx="30951" cy="73941"/>
            </a:xfrm>
            <a:custGeom>
              <a:avLst/>
              <a:gdLst/>
              <a:ahLst/>
              <a:cxnLst/>
              <a:rect l="l" t="t" r="r" b="b"/>
              <a:pathLst>
                <a:path w="977" h="2334" extrusionOk="0">
                  <a:moveTo>
                    <a:pt x="802" y="0"/>
                  </a:moveTo>
                  <a:cubicBezTo>
                    <a:pt x="740" y="0"/>
                    <a:pt x="686" y="45"/>
                    <a:pt x="667" y="119"/>
                  </a:cubicBezTo>
                  <a:lnTo>
                    <a:pt x="36" y="2143"/>
                  </a:lnTo>
                  <a:cubicBezTo>
                    <a:pt x="0" y="2215"/>
                    <a:pt x="48" y="2298"/>
                    <a:pt x="143" y="2334"/>
                  </a:cubicBezTo>
                  <a:lnTo>
                    <a:pt x="179" y="2334"/>
                  </a:lnTo>
                  <a:cubicBezTo>
                    <a:pt x="238" y="2334"/>
                    <a:pt x="298" y="2286"/>
                    <a:pt x="334" y="2227"/>
                  </a:cubicBezTo>
                  <a:lnTo>
                    <a:pt x="965" y="203"/>
                  </a:lnTo>
                  <a:cubicBezTo>
                    <a:pt x="977" y="119"/>
                    <a:pt x="929" y="36"/>
                    <a:pt x="858" y="12"/>
                  </a:cubicBezTo>
                  <a:cubicBezTo>
                    <a:pt x="839" y="4"/>
                    <a:pt x="820" y="0"/>
                    <a:pt x="8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75"/>
            <p:cNvSpPr/>
            <p:nvPr/>
          </p:nvSpPr>
          <p:spPr>
            <a:xfrm>
              <a:off x="2851095" y="3944262"/>
              <a:ext cx="124534" cy="127670"/>
            </a:xfrm>
            <a:custGeom>
              <a:avLst/>
              <a:gdLst/>
              <a:ahLst/>
              <a:cxnLst/>
              <a:rect l="l" t="t" r="r" b="b"/>
              <a:pathLst>
                <a:path w="3931" h="4030" extrusionOk="0">
                  <a:moveTo>
                    <a:pt x="1918" y="1195"/>
                  </a:moveTo>
                  <a:lnTo>
                    <a:pt x="2144" y="1422"/>
                  </a:lnTo>
                  <a:lnTo>
                    <a:pt x="1989" y="1565"/>
                  </a:lnTo>
                  <a:lnTo>
                    <a:pt x="1775" y="1350"/>
                  </a:lnTo>
                  <a:lnTo>
                    <a:pt x="1918" y="1195"/>
                  </a:lnTo>
                  <a:close/>
                  <a:moveTo>
                    <a:pt x="1644" y="1624"/>
                  </a:moveTo>
                  <a:lnTo>
                    <a:pt x="1704" y="1684"/>
                  </a:lnTo>
                  <a:lnTo>
                    <a:pt x="1668" y="1731"/>
                  </a:lnTo>
                  <a:lnTo>
                    <a:pt x="1608" y="1672"/>
                  </a:lnTo>
                  <a:lnTo>
                    <a:pt x="1644" y="1624"/>
                  </a:lnTo>
                  <a:close/>
                  <a:moveTo>
                    <a:pt x="2632" y="1898"/>
                  </a:moveTo>
                  <a:lnTo>
                    <a:pt x="2858" y="2124"/>
                  </a:lnTo>
                  <a:lnTo>
                    <a:pt x="2704" y="2267"/>
                  </a:lnTo>
                  <a:lnTo>
                    <a:pt x="2477" y="2041"/>
                  </a:lnTo>
                  <a:lnTo>
                    <a:pt x="2632" y="1898"/>
                  </a:lnTo>
                  <a:close/>
                  <a:moveTo>
                    <a:pt x="2347" y="2338"/>
                  </a:moveTo>
                  <a:lnTo>
                    <a:pt x="2406" y="2398"/>
                  </a:lnTo>
                  <a:lnTo>
                    <a:pt x="2370" y="2446"/>
                  </a:lnTo>
                  <a:lnTo>
                    <a:pt x="2311" y="2386"/>
                  </a:lnTo>
                  <a:lnTo>
                    <a:pt x="2347" y="2338"/>
                  </a:lnTo>
                  <a:close/>
                  <a:moveTo>
                    <a:pt x="3335" y="2612"/>
                  </a:moveTo>
                  <a:lnTo>
                    <a:pt x="3561" y="2839"/>
                  </a:lnTo>
                  <a:lnTo>
                    <a:pt x="3406" y="2981"/>
                  </a:lnTo>
                  <a:lnTo>
                    <a:pt x="3180" y="2755"/>
                  </a:lnTo>
                  <a:lnTo>
                    <a:pt x="3335" y="2612"/>
                  </a:lnTo>
                  <a:close/>
                  <a:moveTo>
                    <a:pt x="3049" y="3041"/>
                  </a:moveTo>
                  <a:lnTo>
                    <a:pt x="3109" y="3100"/>
                  </a:lnTo>
                  <a:lnTo>
                    <a:pt x="3061" y="3148"/>
                  </a:lnTo>
                  <a:lnTo>
                    <a:pt x="3001" y="3089"/>
                  </a:lnTo>
                  <a:lnTo>
                    <a:pt x="3049" y="3041"/>
                  </a:lnTo>
                  <a:close/>
                  <a:moveTo>
                    <a:pt x="176" y="0"/>
                  </a:moveTo>
                  <a:cubicBezTo>
                    <a:pt x="154" y="0"/>
                    <a:pt x="130" y="6"/>
                    <a:pt x="108" y="17"/>
                  </a:cubicBezTo>
                  <a:cubicBezTo>
                    <a:pt x="25" y="64"/>
                    <a:pt x="1" y="160"/>
                    <a:pt x="49" y="231"/>
                  </a:cubicBezTo>
                  <a:cubicBezTo>
                    <a:pt x="322" y="719"/>
                    <a:pt x="668" y="1184"/>
                    <a:pt x="1073" y="1588"/>
                  </a:cubicBezTo>
                  <a:lnTo>
                    <a:pt x="1596" y="2100"/>
                  </a:lnTo>
                  <a:lnTo>
                    <a:pt x="2025" y="2541"/>
                  </a:lnTo>
                  <a:lnTo>
                    <a:pt x="2989" y="3505"/>
                  </a:lnTo>
                  <a:lnTo>
                    <a:pt x="3466" y="3982"/>
                  </a:lnTo>
                  <a:cubicBezTo>
                    <a:pt x="3501" y="4005"/>
                    <a:pt x="3537" y="4029"/>
                    <a:pt x="3573" y="4029"/>
                  </a:cubicBezTo>
                  <a:cubicBezTo>
                    <a:pt x="3597" y="4029"/>
                    <a:pt x="3644" y="4005"/>
                    <a:pt x="3680" y="3982"/>
                  </a:cubicBezTo>
                  <a:cubicBezTo>
                    <a:pt x="3740" y="3922"/>
                    <a:pt x="3740" y="3827"/>
                    <a:pt x="3680" y="3767"/>
                  </a:cubicBezTo>
                  <a:lnTo>
                    <a:pt x="3299" y="3398"/>
                  </a:lnTo>
                  <a:lnTo>
                    <a:pt x="3347" y="3350"/>
                  </a:lnTo>
                  <a:cubicBezTo>
                    <a:pt x="3347" y="3339"/>
                    <a:pt x="3370" y="3339"/>
                    <a:pt x="3406" y="3339"/>
                  </a:cubicBezTo>
                  <a:cubicBezTo>
                    <a:pt x="3454" y="3339"/>
                    <a:pt x="3478" y="3327"/>
                    <a:pt x="3513" y="3291"/>
                  </a:cubicBezTo>
                  <a:lnTo>
                    <a:pt x="3871" y="2934"/>
                  </a:lnTo>
                  <a:cubicBezTo>
                    <a:pt x="3930" y="2874"/>
                    <a:pt x="3930" y="2791"/>
                    <a:pt x="3871" y="2731"/>
                  </a:cubicBezTo>
                  <a:lnTo>
                    <a:pt x="3442" y="2303"/>
                  </a:lnTo>
                  <a:cubicBezTo>
                    <a:pt x="3412" y="2273"/>
                    <a:pt x="3373" y="2258"/>
                    <a:pt x="3335" y="2258"/>
                  </a:cubicBezTo>
                  <a:cubicBezTo>
                    <a:pt x="3296" y="2258"/>
                    <a:pt x="3257" y="2273"/>
                    <a:pt x="3228" y="2303"/>
                  </a:cubicBezTo>
                  <a:lnTo>
                    <a:pt x="2870" y="2660"/>
                  </a:lnTo>
                  <a:cubicBezTo>
                    <a:pt x="2847" y="2684"/>
                    <a:pt x="2823" y="2731"/>
                    <a:pt x="2823" y="2755"/>
                  </a:cubicBezTo>
                  <a:cubicBezTo>
                    <a:pt x="2823" y="2791"/>
                    <a:pt x="2847" y="2815"/>
                    <a:pt x="2858" y="2850"/>
                  </a:cubicBezTo>
                  <a:lnTo>
                    <a:pt x="2811" y="2898"/>
                  </a:lnTo>
                  <a:lnTo>
                    <a:pt x="2585" y="2672"/>
                  </a:lnTo>
                  <a:lnTo>
                    <a:pt x="2632" y="2624"/>
                  </a:lnTo>
                  <a:cubicBezTo>
                    <a:pt x="2668" y="2636"/>
                    <a:pt x="2692" y="2660"/>
                    <a:pt x="2728" y="2660"/>
                  </a:cubicBezTo>
                  <a:cubicBezTo>
                    <a:pt x="2763" y="2660"/>
                    <a:pt x="2799" y="2636"/>
                    <a:pt x="2823" y="2612"/>
                  </a:cubicBezTo>
                  <a:lnTo>
                    <a:pt x="3180" y="2255"/>
                  </a:lnTo>
                  <a:cubicBezTo>
                    <a:pt x="3239" y="2196"/>
                    <a:pt x="3239" y="2100"/>
                    <a:pt x="3180" y="2041"/>
                  </a:cubicBezTo>
                  <a:lnTo>
                    <a:pt x="2751" y="1612"/>
                  </a:lnTo>
                  <a:cubicBezTo>
                    <a:pt x="2722" y="1582"/>
                    <a:pt x="2686" y="1568"/>
                    <a:pt x="2650" y="1568"/>
                  </a:cubicBezTo>
                  <a:cubicBezTo>
                    <a:pt x="2614" y="1568"/>
                    <a:pt x="2579" y="1582"/>
                    <a:pt x="2549" y="1612"/>
                  </a:cubicBezTo>
                  <a:lnTo>
                    <a:pt x="2192" y="1969"/>
                  </a:lnTo>
                  <a:cubicBezTo>
                    <a:pt x="2156" y="2005"/>
                    <a:pt x="2144" y="2041"/>
                    <a:pt x="2144" y="2077"/>
                  </a:cubicBezTo>
                  <a:cubicBezTo>
                    <a:pt x="2144" y="2100"/>
                    <a:pt x="2156" y="2136"/>
                    <a:pt x="2168" y="2160"/>
                  </a:cubicBezTo>
                  <a:lnTo>
                    <a:pt x="2132" y="2207"/>
                  </a:lnTo>
                  <a:lnTo>
                    <a:pt x="1906" y="1981"/>
                  </a:lnTo>
                  <a:lnTo>
                    <a:pt x="1954" y="1946"/>
                  </a:lnTo>
                  <a:cubicBezTo>
                    <a:pt x="1977" y="1957"/>
                    <a:pt x="2013" y="1969"/>
                    <a:pt x="2037" y="1969"/>
                  </a:cubicBezTo>
                  <a:cubicBezTo>
                    <a:pt x="2085" y="1969"/>
                    <a:pt x="2108" y="1957"/>
                    <a:pt x="2144" y="1922"/>
                  </a:cubicBezTo>
                  <a:lnTo>
                    <a:pt x="2501" y="1565"/>
                  </a:lnTo>
                  <a:cubicBezTo>
                    <a:pt x="2525" y="1541"/>
                    <a:pt x="2549" y="1493"/>
                    <a:pt x="2549" y="1469"/>
                  </a:cubicBezTo>
                  <a:cubicBezTo>
                    <a:pt x="2549" y="1422"/>
                    <a:pt x="2525" y="1386"/>
                    <a:pt x="2501" y="1362"/>
                  </a:cubicBezTo>
                  <a:lnTo>
                    <a:pt x="2073" y="934"/>
                  </a:lnTo>
                  <a:cubicBezTo>
                    <a:pt x="2037" y="898"/>
                    <a:pt x="1989" y="886"/>
                    <a:pt x="1966" y="886"/>
                  </a:cubicBezTo>
                  <a:cubicBezTo>
                    <a:pt x="1930" y="886"/>
                    <a:pt x="1894" y="898"/>
                    <a:pt x="1858" y="934"/>
                  </a:cubicBezTo>
                  <a:lnTo>
                    <a:pt x="1501" y="1291"/>
                  </a:lnTo>
                  <a:cubicBezTo>
                    <a:pt x="1454" y="1326"/>
                    <a:pt x="1442" y="1422"/>
                    <a:pt x="1489" y="1481"/>
                  </a:cubicBezTo>
                  <a:lnTo>
                    <a:pt x="1442" y="1529"/>
                  </a:lnTo>
                  <a:lnTo>
                    <a:pt x="1299" y="1374"/>
                  </a:lnTo>
                  <a:cubicBezTo>
                    <a:pt x="906" y="993"/>
                    <a:pt x="584" y="553"/>
                    <a:pt x="311" y="76"/>
                  </a:cubicBez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75"/>
            <p:cNvSpPr/>
            <p:nvPr/>
          </p:nvSpPr>
          <p:spPr>
            <a:xfrm>
              <a:off x="2750416" y="3870163"/>
              <a:ext cx="256513" cy="255689"/>
            </a:xfrm>
            <a:custGeom>
              <a:avLst/>
              <a:gdLst/>
              <a:ahLst/>
              <a:cxnLst/>
              <a:rect l="l" t="t" r="r" b="b"/>
              <a:pathLst>
                <a:path w="8097" h="8071" extrusionOk="0">
                  <a:moveTo>
                    <a:pt x="3663" y="4506"/>
                  </a:moveTo>
                  <a:cubicBezTo>
                    <a:pt x="3704" y="4506"/>
                    <a:pt x="3745" y="4512"/>
                    <a:pt x="3786" y="4523"/>
                  </a:cubicBezTo>
                  <a:lnTo>
                    <a:pt x="3834" y="4558"/>
                  </a:lnTo>
                  <a:lnTo>
                    <a:pt x="3167" y="5237"/>
                  </a:lnTo>
                  <a:cubicBezTo>
                    <a:pt x="3108" y="5035"/>
                    <a:pt x="3143" y="4820"/>
                    <a:pt x="3298" y="4666"/>
                  </a:cubicBezTo>
                  <a:cubicBezTo>
                    <a:pt x="3399" y="4565"/>
                    <a:pt x="3528" y="4506"/>
                    <a:pt x="3663" y="4506"/>
                  </a:cubicBezTo>
                  <a:close/>
                  <a:moveTo>
                    <a:pt x="4036" y="4773"/>
                  </a:moveTo>
                  <a:lnTo>
                    <a:pt x="4084" y="4820"/>
                  </a:lnTo>
                  <a:lnTo>
                    <a:pt x="3369" y="5535"/>
                  </a:lnTo>
                  <a:lnTo>
                    <a:pt x="3310" y="5475"/>
                  </a:lnTo>
                  <a:lnTo>
                    <a:pt x="4036" y="4773"/>
                  </a:lnTo>
                  <a:close/>
                  <a:moveTo>
                    <a:pt x="4310" y="5035"/>
                  </a:moveTo>
                  <a:lnTo>
                    <a:pt x="4536" y="5261"/>
                  </a:lnTo>
                  <a:lnTo>
                    <a:pt x="3822" y="5975"/>
                  </a:lnTo>
                  <a:lnTo>
                    <a:pt x="3596" y="5749"/>
                  </a:lnTo>
                  <a:lnTo>
                    <a:pt x="4310" y="5035"/>
                  </a:lnTo>
                  <a:close/>
                  <a:moveTo>
                    <a:pt x="4739" y="5451"/>
                  </a:moveTo>
                  <a:lnTo>
                    <a:pt x="4798" y="5511"/>
                  </a:lnTo>
                  <a:lnTo>
                    <a:pt x="4084" y="6225"/>
                  </a:lnTo>
                  <a:lnTo>
                    <a:pt x="4024" y="6166"/>
                  </a:lnTo>
                  <a:lnTo>
                    <a:pt x="4739" y="5451"/>
                  </a:lnTo>
                  <a:close/>
                  <a:moveTo>
                    <a:pt x="5024" y="5737"/>
                  </a:moveTo>
                  <a:lnTo>
                    <a:pt x="5251" y="5963"/>
                  </a:lnTo>
                  <a:lnTo>
                    <a:pt x="4536" y="6678"/>
                  </a:lnTo>
                  <a:lnTo>
                    <a:pt x="4310" y="6451"/>
                  </a:lnTo>
                  <a:lnTo>
                    <a:pt x="5024" y="5737"/>
                  </a:lnTo>
                  <a:close/>
                  <a:moveTo>
                    <a:pt x="5453" y="6166"/>
                  </a:moveTo>
                  <a:lnTo>
                    <a:pt x="5513" y="6225"/>
                  </a:lnTo>
                  <a:lnTo>
                    <a:pt x="4798" y="6940"/>
                  </a:lnTo>
                  <a:lnTo>
                    <a:pt x="4739" y="6880"/>
                  </a:lnTo>
                  <a:lnTo>
                    <a:pt x="5453" y="6166"/>
                  </a:lnTo>
                  <a:close/>
                  <a:moveTo>
                    <a:pt x="5727" y="6440"/>
                  </a:moveTo>
                  <a:lnTo>
                    <a:pt x="5763" y="6487"/>
                  </a:lnTo>
                  <a:cubicBezTo>
                    <a:pt x="5798" y="6666"/>
                    <a:pt x="5739" y="6856"/>
                    <a:pt x="5620" y="6975"/>
                  </a:cubicBezTo>
                  <a:cubicBezTo>
                    <a:pt x="5509" y="7078"/>
                    <a:pt x="5367" y="7131"/>
                    <a:pt x="5221" y="7131"/>
                  </a:cubicBezTo>
                  <a:cubicBezTo>
                    <a:pt x="5163" y="7131"/>
                    <a:pt x="5105" y="7123"/>
                    <a:pt x="5048" y="7106"/>
                  </a:cubicBezTo>
                  <a:lnTo>
                    <a:pt x="5727" y="6440"/>
                  </a:lnTo>
                  <a:close/>
                  <a:moveTo>
                    <a:pt x="3274" y="4058"/>
                  </a:moveTo>
                  <a:cubicBezTo>
                    <a:pt x="3358" y="4118"/>
                    <a:pt x="3429" y="4177"/>
                    <a:pt x="3489" y="4249"/>
                  </a:cubicBezTo>
                  <a:cubicBezTo>
                    <a:pt x="3334" y="4273"/>
                    <a:pt x="3191" y="4368"/>
                    <a:pt x="3072" y="4475"/>
                  </a:cubicBezTo>
                  <a:cubicBezTo>
                    <a:pt x="2774" y="4773"/>
                    <a:pt x="2738" y="5249"/>
                    <a:pt x="2977" y="5582"/>
                  </a:cubicBezTo>
                  <a:cubicBezTo>
                    <a:pt x="3012" y="5618"/>
                    <a:pt x="3024" y="5642"/>
                    <a:pt x="3060" y="5678"/>
                  </a:cubicBezTo>
                  <a:lnTo>
                    <a:pt x="3250" y="5868"/>
                  </a:lnTo>
                  <a:lnTo>
                    <a:pt x="4584" y="7213"/>
                  </a:lnTo>
                  <a:cubicBezTo>
                    <a:pt x="4620" y="7237"/>
                    <a:pt x="4643" y="7273"/>
                    <a:pt x="4691" y="7297"/>
                  </a:cubicBezTo>
                  <a:cubicBezTo>
                    <a:pt x="4846" y="7404"/>
                    <a:pt x="5024" y="7464"/>
                    <a:pt x="5203" y="7464"/>
                  </a:cubicBezTo>
                  <a:cubicBezTo>
                    <a:pt x="5417" y="7464"/>
                    <a:pt x="5644" y="7368"/>
                    <a:pt x="5810" y="7213"/>
                  </a:cubicBezTo>
                  <a:cubicBezTo>
                    <a:pt x="5929" y="7094"/>
                    <a:pt x="6001" y="6940"/>
                    <a:pt x="6036" y="6797"/>
                  </a:cubicBezTo>
                  <a:lnTo>
                    <a:pt x="6227" y="6987"/>
                  </a:lnTo>
                  <a:cubicBezTo>
                    <a:pt x="6203" y="7118"/>
                    <a:pt x="6108" y="7261"/>
                    <a:pt x="5989" y="7356"/>
                  </a:cubicBezTo>
                  <a:cubicBezTo>
                    <a:pt x="5775" y="7577"/>
                    <a:pt x="5492" y="7687"/>
                    <a:pt x="5209" y="7687"/>
                  </a:cubicBezTo>
                  <a:cubicBezTo>
                    <a:pt x="4926" y="7687"/>
                    <a:pt x="4643" y="7577"/>
                    <a:pt x="4429" y="7356"/>
                  </a:cubicBezTo>
                  <a:lnTo>
                    <a:pt x="2905" y="5844"/>
                  </a:lnTo>
                  <a:cubicBezTo>
                    <a:pt x="2703" y="5630"/>
                    <a:pt x="2584" y="5356"/>
                    <a:pt x="2584" y="5070"/>
                  </a:cubicBezTo>
                  <a:cubicBezTo>
                    <a:pt x="2584" y="4785"/>
                    <a:pt x="2703" y="4499"/>
                    <a:pt x="2905" y="4296"/>
                  </a:cubicBezTo>
                  <a:cubicBezTo>
                    <a:pt x="3012" y="4189"/>
                    <a:pt x="3143" y="4106"/>
                    <a:pt x="3274" y="4058"/>
                  </a:cubicBezTo>
                  <a:close/>
                  <a:moveTo>
                    <a:pt x="7596" y="7047"/>
                  </a:moveTo>
                  <a:lnTo>
                    <a:pt x="7739" y="7202"/>
                  </a:lnTo>
                  <a:lnTo>
                    <a:pt x="7227" y="7714"/>
                  </a:lnTo>
                  <a:lnTo>
                    <a:pt x="7072" y="7571"/>
                  </a:lnTo>
                  <a:lnTo>
                    <a:pt x="7596" y="7047"/>
                  </a:lnTo>
                  <a:close/>
                  <a:moveTo>
                    <a:pt x="2470" y="1"/>
                  </a:moveTo>
                  <a:cubicBezTo>
                    <a:pt x="2432" y="1"/>
                    <a:pt x="2392" y="20"/>
                    <a:pt x="2357" y="46"/>
                  </a:cubicBezTo>
                  <a:lnTo>
                    <a:pt x="1298" y="1106"/>
                  </a:lnTo>
                  <a:cubicBezTo>
                    <a:pt x="1238" y="1165"/>
                    <a:pt x="1238" y="1260"/>
                    <a:pt x="1298" y="1320"/>
                  </a:cubicBezTo>
                  <a:cubicBezTo>
                    <a:pt x="1328" y="1350"/>
                    <a:pt x="1366" y="1365"/>
                    <a:pt x="1405" y="1365"/>
                  </a:cubicBezTo>
                  <a:cubicBezTo>
                    <a:pt x="1444" y="1365"/>
                    <a:pt x="1482" y="1350"/>
                    <a:pt x="1512" y="1320"/>
                  </a:cubicBezTo>
                  <a:lnTo>
                    <a:pt x="2381" y="439"/>
                  </a:lnTo>
                  <a:lnTo>
                    <a:pt x="2500" y="832"/>
                  </a:lnTo>
                  <a:lnTo>
                    <a:pt x="833" y="2499"/>
                  </a:lnTo>
                  <a:lnTo>
                    <a:pt x="452" y="2380"/>
                  </a:lnTo>
                  <a:lnTo>
                    <a:pt x="1095" y="1737"/>
                  </a:lnTo>
                  <a:cubicBezTo>
                    <a:pt x="1095" y="1737"/>
                    <a:pt x="1095" y="1725"/>
                    <a:pt x="1107" y="1725"/>
                  </a:cubicBezTo>
                  <a:cubicBezTo>
                    <a:pt x="1155" y="1665"/>
                    <a:pt x="1155" y="1570"/>
                    <a:pt x="1095" y="1510"/>
                  </a:cubicBezTo>
                  <a:cubicBezTo>
                    <a:pt x="1066" y="1481"/>
                    <a:pt x="1027" y="1466"/>
                    <a:pt x="988" y="1466"/>
                  </a:cubicBezTo>
                  <a:cubicBezTo>
                    <a:pt x="950" y="1466"/>
                    <a:pt x="911" y="1481"/>
                    <a:pt x="881" y="1510"/>
                  </a:cubicBezTo>
                  <a:lnTo>
                    <a:pt x="60" y="2332"/>
                  </a:lnTo>
                  <a:cubicBezTo>
                    <a:pt x="24" y="2380"/>
                    <a:pt x="0" y="2415"/>
                    <a:pt x="24" y="2475"/>
                  </a:cubicBezTo>
                  <a:cubicBezTo>
                    <a:pt x="36" y="2522"/>
                    <a:pt x="83" y="2570"/>
                    <a:pt x="119" y="2582"/>
                  </a:cubicBezTo>
                  <a:lnTo>
                    <a:pt x="833" y="2796"/>
                  </a:lnTo>
                  <a:lnTo>
                    <a:pt x="1107" y="2868"/>
                  </a:lnTo>
                  <a:cubicBezTo>
                    <a:pt x="1810" y="3070"/>
                    <a:pt x="2441" y="3392"/>
                    <a:pt x="3012" y="3820"/>
                  </a:cubicBezTo>
                  <a:cubicBezTo>
                    <a:pt x="2893" y="3880"/>
                    <a:pt x="2786" y="3963"/>
                    <a:pt x="2703" y="4058"/>
                  </a:cubicBezTo>
                  <a:cubicBezTo>
                    <a:pt x="2429" y="4320"/>
                    <a:pt x="2286" y="4677"/>
                    <a:pt x="2286" y="5058"/>
                  </a:cubicBezTo>
                  <a:cubicBezTo>
                    <a:pt x="2286" y="5428"/>
                    <a:pt x="2429" y="5785"/>
                    <a:pt x="2703" y="6047"/>
                  </a:cubicBezTo>
                  <a:lnTo>
                    <a:pt x="4215" y="7571"/>
                  </a:lnTo>
                  <a:cubicBezTo>
                    <a:pt x="4489" y="7833"/>
                    <a:pt x="4858" y="7987"/>
                    <a:pt x="5215" y="7987"/>
                  </a:cubicBezTo>
                  <a:cubicBezTo>
                    <a:pt x="5572" y="7987"/>
                    <a:pt x="5929" y="7856"/>
                    <a:pt x="6215" y="7571"/>
                  </a:cubicBezTo>
                  <a:cubicBezTo>
                    <a:pt x="6310" y="7464"/>
                    <a:pt x="6417" y="7333"/>
                    <a:pt x="6477" y="7178"/>
                  </a:cubicBezTo>
                  <a:lnTo>
                    <a:pt x="6763" y="7464"/>
                  </a:lnTo>
                  <a:cubicBezTo>
                    <a:pt x="6703" y="7523"/>
                    <a:pt x="6715" y="7618"/>
                    <a:pt x="6763" y="7678"/>
                  </a:cubicBezTo>
                  <a:lnTo>
                    <a:pt x="7120" y="8035"/>
                  </a:lnTo>
                  <a:cubicBezTo>
                    <a:pt x="7144" y="8059"/>
                    <a:pt x="7191" y="8071"/>
                    <a:pt x="7227" y="8071"/>
                  </a:cubicBezTo>
                  <a:cubicBezTo>
                    <a:pt x="7251" y="8071"/>
                    <a:pt x="7299" y="8059"/>
                    <a:pt x="7322" y="8035"/>
                  </a:cubicBezTo>
                  <a:lnTo>
                    <a:pt x="8061" y="7297"/>
                  </a:lnTo>
                  <a:cubicBezTo>
                    <a:pt x="8084" y="7273"/>
                    <a:pt x="8096" y="7225"/>
                    <a:pt x="8096" y="7202"/>
                  </a:cubicBezTo>
                  <a:cubicBezTo>
                    <a:pt x="8096" y="7166"/>
                    <a:pt x="8084" y="7142"/>
                    <a:pt x="8061" y="7106"/>
                  </a:cubicBezTo>
                  <a:lnTo>
                    <a:pt x="7703" y="6749"/>
                  </a:lnTo>
                  <a:cubicBezTo>
                    <a:pt x="7674" y="6719"/>
                    <a:pt x="7635" y="6704"/>
                    <a:pt x="7596" y="6704"/>
                  </a:cubicBezTo>
                  <a:cubicBezTo>
                    <a:pt x="7557" y="6704"/>
                    <a:pt x="7519" y="6719"/>
                    <a:pt x="7489" y="6749"/>
                  </a:cubicBezTo>
                  <a:lnTo>
                    <a:pt x="7251" y="6511"/>
                  </a:lnTo>
                  <a:cubicBezTo>
                    <a:pt x="7221" y="6481"/>
                    <a:pt x="7185" y="6466"/>
                    <a:pt x="7150" y="6466"/>
                  </a:cubicBezTo>
                  <a:cubicBezTo>
                    <a:pt x="7114" y="6466"/>
                    <a:pt x="7078" y="6481"/>
                    <a:pt x="7049" y="6511"/>
                  </a:cubicBezTo>
                  <a:cubicBezTo>
                    <a:pt x="6989" y="6571"/>
                    <a:pt x="6989" y="6666"/>
                    <a:pt x="7049" y="6725"/>
                  </a:cubicBezTo>
                  <a:lnTo>
                    <a:pt x="7287" y="6963"/>
                  </a:lnTo>
                  <a:lnTo>
                    <a:pt x="6977" y="7273"/>
                  </a:lnTo>
                  <a:lnTo>
                    <a:pt x="6525" y="6821"/>
                  </a:lnTo>
                  <a:lnTo>
                    <a:pt x="3905" y="4189"/>
                  </a:lnTo>
                  <a:cubicBezTo>
                    <a:pt x="3739" y="4023"/>
                    <a:pt x="3572" y="3880"/>
                    <a:pt x="3417" y="3749"/>
                  </a:cubicBezTo>
                  <a:cubicBezTo>
                    <a:pt x="2762" y="3213"/>
                    <a:pt x="2012" y="2820"/>
                    <a:pt x="1203" y="2582"/>
                  </a:cubicBezTo>
                  <a:lnTo>
                    <a:pt x="1179" y="2582"/>
                  </a:lnTo>
                  <a:lnTo>
                    <a:pt x="2607" y="1153"/>
                  </a:lnTo>
                  <a:lnTo>
                    <a:pt x="2607" y="1165"/>
                  </a:lnTo>
                  <a:cubicBezTo>
                    <a:pt x="2691" y="1439"/>
                    <a:pt x="2786" y="1701"/>
                    <a:pt x="2893" y="1963"/>
                  </a:cubicBezTo>
                  <a:cubicBezTo>
                    <a:pt x="2929" y="2022"/>
                    <a:pt x="2965" y="2046"/>
                    <a:pt x="3024" y="2046"/>
                  </a:cubicBezTo>
                  <a:cubicBezTo>
                    <a:pt x="3048" y="2046"/>
                    <a:pt x="3072" y="2046"/>
                    <a:pt x="3084" y="2034"/>
                  </a:cubicBezTo>
                  <a:cubicBezTo>
                    <a:pt x="3167" y="1999"/>
                    <a:pt x="3191" y="1915"/>
                    <a:pt x="3167" y="1844"/>
                  </a:cubicBezTo>
                  <a:cubicBezTo>
                    <a:pt x="3060" y="1606"/>
                    <a:pt x="2965" y="1344"/>
                    <a:pt x="2893" y="1094"/>
                  </a:cubicBezTo>
                  <a:lnTo>
                    <a:pt x="2607" y="117"/>
                  </a:lnTo>
                  <a:cubicBezTo>
                    <a:pt x="2596" y="70"/>
                    <a:pt x="2548" y="22"/>
                    <a:pt x="2512" y="10"/>
                  </a:cubicBezTo>
                  <a:cubicBezTo>
                    <a:pt x="2499" y="4"/>
                    <a:pt x="2485" y="1"/>
                    <a:pt x="24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8" name="Google Shape;10698;p75"/>
          <p:cNvGrpSpPr/>
          <p:nvPr/>
        </p:nvGrpSpPr>
        <p:grpSpPr>
          <a:xfrm>
            <a:off x="6243928" y="4263502"/>
            <a:ext cx="274254" cy="350824"/>
            <a:chOff x="6243928" y="4263502"/>
            <a:chExt cx="274254" cy="350824"/>
          </a:xfrm>
        </p:grpSpPr>
        <p:sp>
          <p:nvSpPr>
            <p:cNvPr id="10699" name="Google Shape;10699;p75"/>
            <p:cNvSpPr/>
            <p:nvPr/>
          </p:nvSpPr>
          <p:spPr>
            <a:xfrm>
              <a:off x="6342390" y="437365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75"/>
            <p:cNvSpPr/>
            <p:nvPr/>
          </p:nvSpPr>
          <p:spPr>
            <a:xfrm>
              <a:off x="6407999" y="43736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75"/>
            <p:cNvSpPr/>
            <p:nvPr/>
          </p:nvSpPr>
          <p:spPr>
            <a:xfrm>
              <a:off x="6336719" y="4357053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75"/>
            <p:cNvSpPr/>
            <p:nvPr/>
          </p:nvSpPr>
          <p:spPr>
            <a:xfrm>
              <a:off x="6402740" y="4357053"/>
              <a:ext cx="21131" cy="10201"/>
            </a:xfrm>
            <a:custGeom>
              <a:avLst/>
              <a:gdLst/>
              <a:ahLst/>
              <a:cxnLst/>
              <a:rect l="l" t="t" r="r" b="b"/>
              <a:pathLst>
                <a:path w="667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75"/>
            <p:cNvSpPr/>
            <p:nvPr/>
          </p:nvSpPr>
          <p:spPr>
            <a:xfrm>
              <a:off x="6243928" y="4263502"/>
              <a:ext cx="274254" cy="350824"/>
            </a:xfrm>
            <a:custGeom>
              <a:avLst/>
              <a:gdLst/>
              <a:ahLst/>
              <a:cxnLst/>
              <a:rect l="l" t="t" r="r" b="b"/>
              <a:pathLst>
                <a:path w="8657" h="11074" extrusionOk="0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75"/>
            <p:cNvSpPr/>
            <p:nvPr/>
          </p:nvSpPr>
          <p:spPr>
            <a:xfrm>
              <a:off x="6375559" y="4549033"/>
              <a:ext cx="10233" cy="10201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75"/>
            <p:cNvSpPr/>
            <p:nvPr/>
          </p:nvSpPr>
          <p:spPr>
            <a:xfrm>
              <a:off x="6375559" y="4587493"/>
              <a:ext cx="10233" cy="10613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75"/>
            <p:cNvSpPr/>
            <p:nvPr/>
          </p:nvSpPr>
          <p:spPr>
            <a:xfrm>
              <a:off x="6342009" y="4406442"/>
              <a:ext cx="76222" cy="32472"/>
            </a:xfrm>
            <a:custGeom>
              <a:avLst/>
              <a:gdLst/>
              <a:ahLst/>
              <a:cxnLst/>
              <a:rect l="l" t="t" r="r" b="b"/>
              <a:pathLst>
                <a:path w="2406" h="1025" extrusionOk="0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7" name="Google Shape;10707;p75"/>
          <p:cNvGrpSpPr/>
          <p:nvPr/>
        </p:nvGrpSpPr>
        <p:grpSpPr>
          <a:xfrm>
            <a:off x="3560600" y="3763338"/>
            <a:ext cx="352345" cy="363655"/>
            <a:chOff x="3560600" y="3763338"/>
            <a:chExt cx="352345" cy="363655"/>
          </a:xfrm>
        </p:grpSpPr>
        <p:sp>
          <p:nvSpPr>
            <p:cNvPr id="10708" name="Google Shape;10708;p75"/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75"/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75"/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1" name="Google Shape;10711;p75"/>
          <p:cNvGrpSpPr/>
          <p:nvPr/>
        </p:nvGrpSpPr>
        <p:grpSpPr>
          <a:xfrm>
            <a:off x="5790556" y="4261252"/>
            <a:ext cx="279513" cy="356083"/>
            <a:chOff x="5790556" y="4261252"/>
            <a:chExt cx="279513" cy="356083"/>
          </a:xfrm>
        </p:grpSpPr>
        <p:sp>
          <p:nvSpPr>
            <p:cNvPr id="10712" name="Google Shape;10712;p75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75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75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75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75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75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75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9" name="Google Shape;10719;p75"/>
          <p:cNvGrpSpPr/>
          <p:nvPr/>
        </p:nvGrpSpPr>
        <p:grpSpPr>
          <a:xfrm>
            <a:off x="5341333" y="4261252"/>
            <a:ext cx="278752" cy="356463"/>
            <a:chOff x="5341333" y="4261252"/>
            <a:chExt cx="278752" cy="356463"/>
          </a:xfrm>
        </p:grpSpPr>
        <p:sp>
          <p:nvSpPr>
            <p:cNvPr id="10720" name="Google Shape;10720;p75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75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75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75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75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75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75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27" name="Google Shape;10727;p75"/>
          <p:cNvSpPr/>
          <p:nvPr/>
        </p:nvSpPr>
        <p:spPr>
          <a:xfrm>
            <a:off x="1322345" y="383658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75"/>
          <p:cNvGrpSpPr/>
          <p:nvPr/>
        </p:nvGrpSpPr>
        <p:grpSpPr>
          <a:xfrm>
            <a:off x="3103646" y="3766076"/>
            <a:ext cx="360233" cy="362451"/>
            <a:chOff x="3107608" y="3763401"/>
            <a:chExt cx="360233" cy="362451"/>
          </a:xfrm>
        </p:grpSpPr>
        <p:sp>
          <p:nvSpPr>
            <p:cNvPr id="10729" name="Google Shape;10729;p75"/>
            <p:cNvSpPr/>
            <p:nvPr/>
          </p:nvSpPr>
          <p:spPr>
            <a:xfrm>
              <a:off x="3323349" y="3763401"/>
              <a:ext cx="144492" cy="152729"/>
            </a:xfrm>
            <a:custGeom>
              <a:avLst/>
              <a:gdLst/>
              <a:ahLst/>
              <a:cxnLst/>
              <a:rect l="l" t="t" r="r" b="b"/>
              <a:pathLst>
                <a:path w="4561" h="4821" extrusionOk="0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75"/>
            <p:cNvSpPr/>
            <p:nvPr/>
          </p:nvSpPr>
          <p:spPr>
            <a:xfrm>
              <a:off x="3107608" y="3863256"/>
              <a:ext cx="333844" cy="262596"/>
            </a:xfrm>
            <a:custGeom>
              <a:avLst/>
              <a:gdLst/>
              <a:ahLst/>
              <a:cxnLst/>
              <a:rect l="l" t="t" r="r" b="b"/>
              <a:pathLst>
                <a:path w="10538" h="8289" extrusionOk="0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75"/>
            <p:cNvSpPr/>
            <p:nvPr/>
          </p:nvSpPr>
          <p:spPr>
            <a:xfrm>
              <a:off x="3361840" y="3799453"/>
              <a:ext cx="74701" cy="71438"/>
            </a:xfrm>
            <a:custGeom>
              <a:avLst/>
              <a:gdLst/>
              <a:ahLst/>
              <a:cxnLst/>
              <a:rect l="l" t="t" r="r" b="b"/>
              <a:pathLst>
                <a:path w="2358" h="2255" extrusionOk="0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2" name="Google Shape;10732;p75"/>
          <p:cNvGrpSpPr/>
          <p:nvPr/>
        </p:nvGrpSpPr>
        <p:grpSpPr>
          <a:xfrm>
            <a:off x="889343" y="3801227"/>
            <a:ext cx="351585" cy="339705"/>
            <a:chOff x="889343" y="3801227"/>
            <a:chExt cx="351585" cy="339705"/>
          </a:xfrm>
        </p:grpSpPr>
        <p:sp>
          <p:nvSpPr>
            <p:cNvPr id="10733" name="Google Shape;10733;p75"/>
            <p:cNvSpPr/>
            <p:nvPr/>
          </p:nvSpPr>
          <p:spPr>
            <a:xfrm>
              <a:off x="1014954" y="4068479"/>
              <a:ext cx="35862" cy="10233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75"/>
            <p:cNvSpPr/>
            <p:nvPr/>
          </p:nvSpPr>
          <p:spPr>
            <a:xfrm>
              <a:off x="889343" y="3801227"/>
              <a:ext cx="351585" cy="339705"/>
            </a:xfrm>
            <a:custGeom>
              <a:avLst/>
              <a:gdLst/>
              <a:ahLst/>
              <a:cxnLst/>
              <a:rect l="l" t="t" r="r" b="b"/>
              <a:pathLst>
                <a:path w="11098" h="10723" extrusionOk="0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75"/>
            <p:cNvSpPr/>
            <p:nvPr/>
          </p:nvSpPr>
          <p:spPr>
            <a:xfrm>
              <a:off x="1148865" y="3851598"/>
              <a:ext cx="27181" cy="51733"/>
            </a:xfrm>
            <a:custGeom>
              <a:avLst/>
              <a:gdLst/>
              <a:ahLst/>
              <a:cxnLst/>
              <a:rect l="l" t="t" r="r" b="b"/>
              <a:pathLst>
                <a:path w="858" h="1633" extrusionOk="0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75"/>
            <p:cNvSpPr/>
            <p:nvPr/>
          </p:nvSpPr>
          <p:spPr>
            <a:xfrm>
              <a:off x="1152255" y="3836138"/>
              <a:ext cx="15111" cy="15111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75"/>
            <p:cNvSpPr/>
            <p:nvPr/>
          </p:nvSpPr>
          <p:spPr>
            <a:xfrm>
              <a:off x="1022494" y="3867438"/>
              <a:ext cx="19642" cy="29843"/>
            </a:xfrm>
            <a:custGeom>
              <a:avLst/>
              <a:gdLst/>
              <a:ahLst/>
              <a:cxnLst/>
              <a:rect l="l" t="t" r="r" b="b"/>
              <a:pathLst>
                <a:path w="620" h="942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8" name="Google Shape;10738;p75"/>
          <p:cNvGrpSpPr/>
          <p:nvPr/>
        </p:nvGrpSpPr>
        <p:grpSpPr>
          <a:xfrm>
            <a:off x="4896609" y="4260872"/>
            <a:ext cx="278784" cy="355323"/>
            <a:chOff x="4896609" y="4260872"/>
            <a:chExt cx="278784" cy="355323"/>
          </a:xfrm>
        </p:grpSpPr>
        <p:sp>
          <p:nvSpPr>
            <p:cNvPr id="10739" name="Google Shape;10739;p75"/>
            <p:cNvSpPr/>
            <p:nvPr/>
          </p:nvSpPr>
          <p:spPr>
            <a:xfrm>
              <a:off x="4997700" y="43781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75"/>
            <p:cNvSpPr/>
            <p:nvPr/>
          </p:nvSpPr>
          <p:spPr>
            <a:xfrm>
              <a:off x="5064830" y="43781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75"/>
            <p:cNvSpPr/>
            <p:nvPr/>
          </p:nvSpPr>
          <p:spPr>
            <a:xfrm>
              <a:off x="5013160" y="4417498"/>
              <a:ext cx="46063" cy="15777"/>
            </a:xfrm>
            <a:custGeom>
              <a:avLst/>
              <a:gdLst/>
              <a:ahLst/>
              <a:cxnLst/>
              <a:rect l="l" t="t" r="r" b="b"/>
              <a:pathLst>
                <a:path w="1454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75"/>
            <p:cNvSpPr/>
            <p:nvPr/>
          </p:nvSpPr>
          <p:spPr>
            <a:xfrm>
              <a:off x="4896609" y="4260872"/>
              <a:ext cx="278784" cy="355323"/>
            </a:xfrm>
            <a:custGeom>
              <a:avLst/>
              <a:gdLst/>
              <a:ahLst/>
              <a:cxnLst/>
              <a:rect l="l" t="t" r="r" b="b"/>
              <a:pathLst>
                <a:path w="8800" h="11216" extrusionOk="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75"/>
            <p:cNvSpPr/>
            <p:nvPr/>
          </p:nvSpPr>
          <p:spPr>
            <a:xfrm>
              <a:off x="4992030" y="4361203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75"/>
            <p:cNvSpPr/>
            <p:nvPr/>
          </p:nvSpPr>
          <p:spPr>
            <a:xfrm>
              <a:off x="5059191" y="4361203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5" name="Google Shape;10745;p75"/>
          <p:cNvGrpSpPr/>
          <p:nvPr/>
        </p:nvGrpSpPr>
        <p:grpSpPr>
          <a:xfrm>
            <a:off x="7598438" y="4266131"/>
            <a:ext cx="260283" cy="345914"/>
            <a:chOff x="7598438" y="4266131"/>
            <a:chExt cx="260283" cy="345914"/>
          </a:xfrm>
        </p:grpSpPr>
        <p:sp>
          <p:nvSpPr>
            <p:cNvPr id="10746" name="Google Shape;10746;p75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75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75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75"/>
            <p:cNvSpPr/>
            <p:nvPr/>
          </p:nvSpPr>
          <p:spPr>
            <a:xfrm>
              <a:off x="7794189" y="4558474"/>
              <a:ext cx="37731" cy="37731"/>
            </a:xfrm>
            <a:custGeom>
              <a:avLst/>
              <a:gdLst/>
              <a:ahLst/>
              <a:cxnLst/>
              <a:rect l="l" t="t" r="r" b="b"/>
              <a:pathLst>
                <a:path w="1191" h="1191" extrusionOk="0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75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75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75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3" name="Google Shape;10753;p75"/>
          <p:cNvGrpSpPr/>
          <p:nvPr/>
        </p:nvGrpSpPr>
        <p:grpSpPr>
          <a:xfrm>
            <a:off x="1767069" y="3360146"/>
            <a:ext cx="286324" cy="348163"/>
            <a:chOff x="1767069" y="3360146"/>
            <a:chExt cx="286324" cy="348163"/>
          </a:xfrm>
        </p:grpSpPr>
        <p:sp>
          <p:nvSpPr>
            <p:cNvPr id="10754" name="Google Shape;10754;p75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75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75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75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75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75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75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1" name="Google Shape;10761;p75"/>
          <p:cNvGrpSpPr/>
          <p:nvPr/>
        </p:nvGrpSpPr>
        <p:grpSpPr>
          <a:xfrm>
            <a:off x="7149944" y="4266131"/>
            <a:ext cx="260283" cy="345914"/>
            <a:chOff x="7149944" y="4266131"/>
            <a:chExt cx="260283" cy="345914"/>
          </a:xfrm>
        </p:grpSpPr>
        <p:sp>
          <p:nvSpPr>
            <p:cNvPr id="10762" name="Google Shape;10762;p75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75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75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75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75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75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8" name="Google Shape;10768;p75"/>
          <p:cNvGrpSpPr/>
          <p:nvPr/>
        </p:nvGrpSpPr>
        <p:grpSpPr>
          <a:xfrm>
            <a:off x="6695051" y="4259351"/>
            <a:ext cx="270104" cy="360233"/>
            <a:chOff x="6695051" y="4259351"/>
            <a:chExt cx="270104" cy="360233"/>
          </a:xfrm>
        </p:grpSpPr>
        <p:sp>
          <p:nvSpPr>
            <p:cNvPr id="10769" name="Google Shape;10769;p75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75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75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75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3" name="Google Shape;10773;p75"/>
          <p:cNvGrpSpPr/>
          <p:nvPr/>
        </p:nvGrpSpPr>
        <p:grpSpPr>
          <a:xfrm>
            <a:off x="8047661" y="4257451"/>
            <a:ext cx="277263" cy="362514"/>
            <a:chOff x="8047661" y="4257451"/>
            <a:chExt cx="277263" cy="362514"/>
          </a:xfrm>
        </p:grpSpPr>
        <p:sp>
          <p:nvSpPr>
            <p:cNvPr id="10774" name="Google Shape;10774;p75"/>
            <p:cNvSpPr/>
            <p:nvPr/>
          </p:nvSpPr>
          <p:spPr>
            <a:xfrm>
              <a:off x="8164211" y="4425418"/>
              <a:ext cx="44542" cy="16157"/>
            </a:xfrm>
            <a:custGeom>
              <a:avLst/>
              <a:gdLst/>
              <a:ahLst/>
              <a:cxnLst/>
              <a:rect l="l" t="t" r="r" b="b"/>
              <a:pathLst>
                <a:path w="1406" h="510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75"/>
            <p:cNvSpPr/>
            <p:nvPr/>
          </p:nvSpPr>
          <p:spPr>
            <a:xfrm>
              <a:off x="8141940" y="4575423"/>
              <a:ext cx="10613" cy="43813"/>
            </a:xfrm>
            <a:custGeom>
              <a:avLst/>
              <a:gdLst/>
              <a:ahLst/>
              <a:cxnLst/>
              <a:rect l="l" t="t" r="r" b="b"/>
              <a:pathLst>
                <a:path w="335" h="1383" extrusionOk="0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75"/>
            <p:cNvSpPr/>
            <p:nvPr/>
          </p:nvSpPr>
          <p:spPr>
            <a:xfrm>
              <a:off x="8125720" y="4375522"/>
              <a:ext cx="121873" cy="42293"/>
            </a:xfrm>
            <a:custGeom>
              <a:avLst/>
              <a:gdLst/>
              <a:ahLst/>
              <a:cxnLst/>
              <a:rect l="l" t="t" r="r" b="b"/>
              <a:pathLst>
                <a:path w="3847" h="1335" extrusionOk="0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75"/>
            <p:cNvSpPr/>
            <p:nvPr/>
          </p:nvSpPr>
          <p:spPr>
            <a:xfrm>
              <a:off x="8047661" y="4257451"/>
              <a:ext cx="277263" cy="362514"/>
            </a:xfrm>
            <a:custGeom>
              <a:avLst/>
              <a:gdLst/>
              <a:ahLst/>
              <a:cxnLst/>
              <a:rect l="l" t="t" r="r" b="b"/>
              <a:pathLst>
                <a:path w="8752" h="11443" extrusionOk="0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8" name="Google Shape;10778;p75"/>
          <p:cNvGrpSpPr/>
          <p:nvPr/>
        </p:nvGrpSpPr>
        <p:grpSpPr>
          <a:xfrm>
            <a:off x="6248078" y="3784468"/>
            <a:ext cx="277263" cy="356115"/>
            <a:chOff x="6248078" y="3784468"/>
            <a:chExt cx="277263" cy="356115"/>
          </a:xfrm>
        </p:grpSpPr>
        <p:sp>
          <p:nvSpPr>
            <p:cNvPr id="10779" name="Google Shape;10779;p75"/>
            <p:cNvSpPr/>
            <p:nvPr/>
          </p:nvSpPr>
          <p:spPr>
            <a:xfrm>
              <a:off x="633709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34"/>
                  </a:moveTo>
                  <a:cubicBezTo>
                    <a:pt x="882" y="334"/>
                    <a:pt x="1048" y="488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881"/>
                    <a:pt x="334" y="691"/>
                  </a:cubicBezTo>
                  <a:cubicBezTo>
                    <a:pt x="334" y="488"/>
                    <a:pt x="489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22" y="1369"/>
                    <a:pt x="691" y="1369"/>
                  </a:cubicBezTo>
                  <a:cubicBezTo>
                    <a:pt x="1072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75"/>
            <p:cNvSpPr/>
            <p:nvPr/>
          </p:nvSpPr>
          <p:spPr>
            <a:xfrm>
              <a:off x="639291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34"/>
                  </a:moveTo>
                  <a:cubicBezTo>
                    <a:pt x="882" y="334"/>
                    <a:pt x="1037" y="488"/>
                    <a:pt x="1037" y="691"/>
                  </a:cubicBezTo>
                  <a:cubicBezTo>
                    <a:pt x="1037" y="881"/>
                    <a:pt x="882" y="1048"/>
                    <a:pt x="679" y="1048"/>
                  </a:cubicBezTo>
                  <a:cubicBezTo>
                    <a:pt x="489" y="1048"/>
                    <a:pt x="322" y="881"/>
                    <a:pt x="322" y="691"/>
                  </a:cubicBezTo>
                  <a:cubicBezTo>
                    <a:pt x="322" y="488"/>
                    <a:pt x="489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75"/>
            <p:cNvSpPr/>
            <p:nvPr/>
          </p:nvSpPr>
          <p:spPr>
            <a:xfrm>
              <a:off x="6381609" y="39134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75"/>
            <p:cNvSpPr/>
            <p:nvPr/>
          </p:nvSpPr>
          <p:spPr>
            <a:xfrm>
              <a:off x="6248078" y="3784468"/>
              <a:ext cx="277263" cy="356115"/>
            </a:xfrm>
            <a:custGeom>
              <a:avLst/>
              <a:gdLst/>
              <a:ahLst/>
              <a:cxnLst/>
              <a:rect l="l" t="t" r="r" b="b"/>
              <a:pathLst>
                <a:path w="8752" h="11241" extrusionOk="0">
                  <a:moveTo>
                    <a:pt x="5954" y="4751"/>
                  </a:moveTo>
                  <a:lnTo>
                    <a:pt x="5954" y="5335"/>
                  </a:lnTo>
                  <a:cubicBezTo>
                    <a:pt x="5954" y="5561"/>
                    <a:pt x="5823" y="5751"/>
                    <a:pt x="5609" y="5835"/>
                  </a:cubicBezTo>
                  <a:lnTo>
                    <a:pt x="4751" y="6180"/>
                  </a:lnTo>
                  <a:cubicBezTo>
                    <a:pt x="4632" y="6233"/>
                    <a:pt x="4501" y="6260"/>
                    <a:pt x="4369" y="6260"/>
                  </a:cubicBezTo>
                  <a:cubicBezTo>
                    <a:pt x="4236" y="6260"/>
                    <a:pt x="4102" y="6233"/>
                    <a:pt x="3977" y="6180"/>
                  </a:cubicBezTo>
                  <a:lnTo>
                    <a:pt x="3108" y="5835"/>
                  </a:lnTo>
                  <a:cubicBezTo>
                    <a:pt x="2906" y="5751"/>
                    <a:pt x="2775" y="5561"/>
                    <a:pt x="2775" y="5335"/>
                  </a:cubicBezTo>
                  <a:lnTo>
                    <a:pt x="2775" y="4751"/>
                  </a:lnTo>
                  <a:lnTo>
                    <a:pt x="3156" y="4882"/>
                  </a:lnTo>
                  <a:cubicBezTo>
                    <a:pt x="3215" y="5108"/>
                    <a:pt x="3406" y="5275"/>
                    <a:pt x="3668" y="5275"/>
                  </a:cubicBezTo>
                  <a:lnTo>
                    <a:pt x="3680" y="5275"/>
                  </a:lnTo>
                  <a:lnTo>
                    <a:pt x="3680" y="5287"/>
                  </a:lnTo>
                  <a:cubicBezTo>
                    <a:pt x="3680" y="5382"/>
                    <a:pt x="3751" y="5454"/>
                    <a:pt x="3846" y="5454"/>
                  </a:cubicBezTo>
                  <a:cubicBezTo>
                    <a:pt x="3930" y="5454"/>
                    <a:pt x="4001" y="5382"/>
                    <a:pt x="4001" y="5287"/>
                  </a:cubicBezTo>
                  <a:lnTo>
                    <a:pt x="4001" y="5275"/>
                  </a:lnTo>
                  <a:lnTo>
                    <a:pt x="4192" y="5275"/>
                  </a:lnTo>
                  <a:lnTo>
                    <a:pt x="4192" y="5287"/>
                  </a:lnTo>
                  <a:cubicBezTo>
                    <a:pt x="4192" y="5382"/>
                    <a:pt x="4275" y="5454"/>
                    <a:pt x="4358" y="5454"/>
                  </a:cubicBezTo>
                  <a:cubicBezTo>
                    <a:pt x="4454" y="5454"/>
                    <a:pt x="4525" y="5382"/>
                    <a:pt x="4525" y="5287"/>
                  </a:cubicBezTo>
                  <a:lnTo>
                    <a:pt x="4525" y="5275"/>
                  </a:lnTo>
                  <a:lnTo>
                    <a:pt x="4716" y="5275"/>
                  </a:lnTo>
                  <a:lnTo>
                    <a:pt x="4716" y="5287"/>
                  </a:lnTo>
                  <a:cubicBezTo>
                    <a:pt x="4716" y="5382"/>
                    <a:pt x="4787" y="5454"/>
                    <a:pt x="4882" y="5454"/>
                  </a:cubicBezTo>
                  <a:cubicBezTo>
                    <a:pt x="4966" y="5454"/>
                    <a:pt x="5049" y="5382"/>
                    <a:pt x="5049" y="5287"/>
                  </a:cubicBezTo>
                  <a:lnTo>
                    <a:pt x="5049" y="5275"/>
                  </a:lnTo>
                  <a:lnTo>
                    <a:pt x="5061" y="5275"/>
                  </a:lnTo>
                  <a:cubicBezTo>
                    <a:pt x="5299" y="5275"/>
                    <a:pt x="5501" y="5108"/>
                    <a:pt x="5561" y="4882"/>
                  </a:cubicBezTo>
                  <a:lnTo>
                    <a:pt x="5954" y="4751"/>
                  </a:lnTo>
                  <a:close/>
                  <a:moveTo>
                    <a:pt x="4716" y="6537"/>
                  </a:moveTo>
                  <a:lnTo>
                    <a:pt x="4716" y="6882"/>
                  </a:lnTo>
                  <a:lnTo>
                    <a:pt x="4001" y="6882"/>
                  </a:lnTo>
                  <a:lnTo>
                    <a:pt x="4001" y="6537"/>
                  </a:lnTo>
                  <a:cubicBezTo>
                    <a:pt x="4120" y="6573"/>
                    <a:pt x="4239" y="6585"/>
                    <a:pt x="4358" y="6585"/>
                  </a:cubicBezTo>
                  <a:cubicBezTo>
                    <a:pt x="4477" y="6585"/>
                    <a:pt x="4596" y="6573"/>
                    <a:pt x="4716" y="6537"/>
                  </a:cubicBezTo>
                  <a:close/>
                  <a:moveTo>
                    <a:pt x="4739" y="7204"/>
                  </a:moveTo>
                  <a:lnTo>
                    <a:pt x="4739" y="7585"/>
                  </a:lnTo>
                  <a:lnTo>
                    <a:pt x="4001" y="7585"/>
                  </a:lnTo>
                  <a:lnTo>
                    <a:pt x="4001" y="7204"/>
                  </a:lnTo>
                  <a:close/>
                  <a:moveTo>
                    <a:pt x="4358" y="346"/>
                  </a:moveTo>
                  <a:cubicBezTo>
                    <a:pt x="5823" y="346"/>
                    <a:pt x="7013" y="1536"/>
                    <a:pt x="7013" y="3001"/>
                  </a:cubicBezTo>
                  <a:lnTo>
                    <a:pt x="7013" y="4227"/>
                  </a:lnTo>
                  <a:cubicBezTo>
                    <a:pt x="7013" y="4906"/>
                    <a:pt x="6823" y="5501"/>
                    <a:pt x="6442" y="6073"/>
                  </a:cubicBezTo>
                  <a:cubicBezTo>
                    <a:pt x="6109" y="6597"/>
                    <a:pt x="5668" y="7013"/>
                    <a:pt x="5275" y="7382"/>
                  </a:cubicBezTo>
                  <a:cubicBezTo>
                    <a:pt x="5192" y="7466"/>
                    <a:pt x="5132" y="7525"/>
                    <a:pt x="5061" y="7585"/>
                  </a:cubicBezTo>
                  <a:lnTo>
                    <a:pt x="5061" y="6406"/>
                  </a:lnTo>
                  <a:lnTo>
                    <a:pt x="5739" y="6132"/>
                  </a:lnTo>
                  <a:cubicBezTo>
                    <a:pt x="6073" y="6001"/>
                    <a:pt x="6299" y="5692"/>
                    <a:pt x="6299" y="5335"/>
                  </a:cubicBezTo>
                  <a:lnTo>
                    <a:pt x="6299" y="4620"/>
                  </a:lnTo>
                  <a:cubicBezTo>
                    <a:pt x="6501" y="4501"/>
                    <a:pt x="6656" y="4275"/>
                    <a:pt x="6656" y="4025"/>
                  </a:cubicBezTo>
                  <a:lnTo>
                    <a:pt x="6656" y="3001"/>
                  </a:lnTo>
                  <a:cubicBezTo>
                    <a:pt x="6656" y="2441"/>
                    <a:pt x="6442" y="1906"/>
                    <a:pt x="6085" y="1489"/>
                  </a:cubicBezTo>
                  <a:cubicBezTo>
                    <a:pt x="6054" y="1452"/>
                    <a:pt x="6013" y="1434"/>
                    <a:pt x="5969" y="1434"/>
                  </a:cubicBezTo>
                  <a:cubicBezTo>
                    <a:pt x="5929" y="1434"/>
                    <a:pt x="5886" y="1449"/>
                    <a:pt x="5847" y="1477"/>
                  </a:cubicBezTo>
                  <a:cubicBezTo>
                    <a:pt x="5775" y="1536"/>
                    <a:pt x="5775" y="1644"/>
                    <a:pt x="5835" y="1715"/>
                  </a:cubicBezTo>
                  <a:cubicBezTo>
                    <a:pt x="6144" y="2072"/>
                    <a:pt x="6323" y="2537"/>
                    <a:pt x="6323" y="3001"/>
                  </a:cubicBezTo>
                  <a:lnTo>
                    <a:pt x="6323" y="4025"/>
                  </a:lnTo>
                  <a:cubicBezTo>
                    <a:pt x="6323" y="4168"/>
                    <a:pt x="6228" y="4323"/>
                    <a:pt x="6073" y="4370"/>
                  </a:cubicBezTo>
                  <a:lnTo>
                    <a:pt x="5370" y="4608"/>
                  </a:lnTo>
                  <a:cubicBezTo>
                    <a:pt x="5299" y="4632"/>
                    <a:pt x="5251" y="4692"/>
                    <a:pt x="5251" y="4751"/>
                  </a:cubicBezTo>
                  <a:cubicBezTo>
                    <a:pt x="5251" y="4858"/>
                    <a:pt x="5168" y="4942"/>
                    <a:pt x="5061" y="4942"/>
                  </a:cubicBezTo>
                  <a:lnTo>
                    <a:pt x="3668" y="4942"/>
                  </a:lnTo>
                  <a:cubicBezTo>
                    <a:pt x="3561" y="4942"/>
                    <a:pt x="3465" y="4858"/>
                    <a:pt x="3465" y="4751"/>
                  </a:cubicBezTo>
                  <a:cubicBezTo>
                    <a:pt x="3465" y="4680"/>
                    <a:pt x="3430" y="4620"/>
                    <a:pt x="3346" y="4608"/>
                  </a:cubicBezTo>
                  <a:lnTo>
                    <a:pt x="2656" y="4370"/>
                  </a:lnTo>
                  <a:cubicBezTo>
                    <a:pt x="2501" y="4323"/>
                    <a:pt x="2394" y="4168"/>
                    <a:pt x="2394" y="4025"/>
                  </a:cubicBezTo>
                  <a:lnTo>
                    <a:pt x="2394" y="3001"/>
                  </a:lnTo>
                  <a:cubicBezTo>
                    <a:pt x="2394" y="1929"/>
                    <a:pt x="3275" y="1048"/>
                    <a:pt x="4346" y="1048"/>
                  </a:cubicBezTo>
                  <a:cubicBezTo>
                    <a:pt x="4692" y="1048"/>
                    <a:pt x="5037" y="1132"/>
                    <a:pt x="5311" y="1298"/>
                  </a:cubicBezTo>
                  <a:cubicBezTo>
                    <a:pt x="5337" y="1313"/>
                    <a:pt x="5364" y="1320"/>
                    <a:pt x="5391" y="1320"/>
                  </a:cubicBezTo>
                  <a:cubicBezTo>
                    <a:pt x="5449" y="1320"/>
                    <a:pt x="5504" y="1288"/>
                    <a:pt x="5537" y="1239"/>
                  </a:cubicBezTo>
                  <a:cubicBezTo>
                    <a:pt x="5585" y="1167"/>
                    <a:pt x="5549" y="1060"/>
                    <a:pt x="5478" y="1013"/>
                  </a:cubicBezTo>
                  <a:cubicBezTo>
                    <a:pt x="5132" y="822"/>
                    <a:pt x="4739" y="715"/>
                    <a:pt x="4346" y="715"/>
                  </a:cubicBezTo>
                  <a:cubicBezTo>
                    <a:pt x="3096" y="715"/>
                    <a:pt x="2072" y="1727"/>
                    <a:pt x="2072" y="3001"/>
                  </a:cubicBezTo>
                  <a:lnTo>
                    <a:pt x="2072" y="4025"/>
                  </a:lnTo>
                  <a:cubicBezTo>
                    <a:pt x="2072" y="4275"/>
                    <a:pt x="2203" y="4501"/>
                    <a:pt x="2430" y="4620"/>
                  </a:cubicBezTo>
                  <a:lnTo>
                    <a:pt x="2430" y="5335"/>
                  </a:lnTo>
                  <a:cubicBezTo>
                    <a:pt x="2430" y="5692"/>
                    <a:pt x="2632" y="6001"/>
                    <a:pt x="2977" y="6132"/>
                  </a:cubicBezTo>
                  <a:lnTo>
                    <a:pt x="3668" y="6406"/>
                  </a:lnTo>
                  <a:lnTo>
                    <a:pt x="3668" y="7585"/>
                  </a:lnTo>
                  <a:cubicBezTo>
                    <a:pt x="3584" y="7525"/>
                    <a:pt x="3525" y="7442"/>
                    <a:pt x="3453" y="7382"/>
                  </a:cubicBezTo>
                  <a:cubicBezTo>
                    <a:pt x="3072" y="7013"/>
                    <a:pt x="2620" y="6585"/>
                    <a:pt x="2275" y="6073"/>
                  </a:cubicBezTo>
                  <a:cubicBezTo>
                    <a:pt x="1894" y="5501"/>
                    <a:pt x="1715" y="4882"/>
                    <a:pt x="1715" y="4227"/>
                  </a:cubicBezTo>
                  <a:lnTo>
                    <a:pt x="1715" y="3001"/>
                  </a:lnTo>
                  <a:cubicBezTo>
                    <a:pt x="1715" y="1536"/>
                    <a:pt x="2906" y="346"/>
                    <a:pt x="4358" y="346"/>
                  </a:cubicBezTo>
                  <a:close/>
                  <a:moveTo>
                    <a:pt x="4751" y="7906"/>
                  </a:moveTo>
                  <a:lnTo>
                    <a:pt x="4751" y="7918"/>
                  </a:lnTo>
                  <a:lnTo>
                    <a:pt x="4739" y="7918"/>
                  </a:lnTo>
                  <a:cubicBezTo>
                    <a:pt x="4585" y="8085"/>
                    <a:pt x="4466" y="8240"/>
                    <a:pt x="4382" y="8394"/>
                  </a:cubicBezTo>
                  <a:cubicBezTo>
                    <a:pt x="4287" y="8240"/>
                    <a:pt x="4156" y="8085"/>
                    <a:pt x="4025" y="7918"/>
                  </a:cubicBezTo>
                  <a:lnTo>
                    <a:pt x="4025" y="7906"/>
                  </a:lnTo>
                  <a:close/>
                  <a:moveTo>
                    <a:pt x="4382" y="1"/>
                  </a:moveTo>
                  <a:cubicBezTo>
                    <a:pt x="2739" y="1"/>
                    <a:pt x="1406" y="1346"/>
                    <a:pt x="1406" y="2977"/>
                  </a:cubicBezTo>
                  <a:lnTo>
                    <a:pt x="1406" y="4215"/>
                  </a:lnTo>
                  <a:cubicBezTo>
                    <a:pt x="1406" y="5477"/>
                    <a:pt x="2013" y="6347"/>
                    <a:pt x="2668" y="7049"/>
                  </a:cubicBezTo>
                  <a:cubicBezTo>
                    <a:pt x="2549" y="7156"/>
                    <a:pt x="2382" y="7251"/>
                    <a:pt x="2215" y="7311"/>
                  </a:cubicBezTo>
                  <a:lnTo>
                    <a:pt x="882" y="7716"/>
                  </a:lnTo>
                  <a:cubicBezTo>
                    <a:pt x="358" y="7859"/>
                    <a:pt x="1" y="8335"/>
                    <a:pt x="1" y="8871"/>
                  </a:cubicBezTo>
                  <a:lnTo>
                    <a:pt x="1" y="11073"/>
                  </a:lnTo>
                  <a:cubicBezTo>
                    <a:pt x="1" y="11169"/>
                    <a:pt x="72" y="11240"/>
                    <a:pt x="167" y="11240"/>
                  </a:cubicBezTo>
                  <a:cubicBezTo>
                    <a:pt x="251" y="11240"/>
                    <a:pt x="322" y="11169"/>
                    <a:pt x="322" y="11073"/>
                  </a:cubicBezTo>
                  <a:lnTo>
                    <a:pt x="322" y="8871"/>
                  </a:lnTo>
                  <a:cubicBezTo>
                    <a:pt x="322" y="8752"/>
                    <a:pt x="358" y="8633"/>
                    <a:pt x="405" y="8537"/>
                  </a:cubicBezTo>
                  <a:lnTo>
                    <a:pt x="1394" y="9407"/>
                  </a:lnTo>
                  <a:cubicBezTo>
                    <a:pt x="1513" y="9514"/>
                    <a:pt x="1572" y="9668"/>
                    <a:pt x="1572" y="9811"/>
                  </a:cubicBezTo>
                  <a:lnTo>
                    <a:pt x="1572" y="11073"/>
                  </a:lnTo>
                  <a:cubicBezTo>
                    <a:pt x="1572" y="11169"/>
                    <a:pt x="1656" y="11240"/>
                    <a:pt x="1739" y="11240"/>
                  </a:cubicBezTo>
                  <a:cubicBezTo>
                    <a:pt x="1834" y="11240"/>
                    <a:pt x="1906" y="11169"/>
                    <a:pt x="1906" y="11073"/>
                  </a:cubicBezTo>
                  <a:lnTo>
                    <a:pt x="1906" y="9811"/>
                  </a:lnTo>
                  <a:cubicBezTo>
                    <a:pt x="1906" y="9561"/>
                    <a:pt x="1799" y="9323"/>
                    <a:pt x="1608" y="9156"/>
                  </a:cubicBezTo>
                  <a:lnTo>
                    <a:pt x="584" y="8252"/>
                  </a:lnTo>
                  <a:cubicBezTo>
                    <a:pt x="679" y="8144"/>
                    <a:pt x="822" y="8061"/>
                    <a:pt x="965" y="8013"/>
                  </a:cubicBezTo>
                  <a:lnTo>
                    <a:pt x="2310" y="7609"/>
                  </a:lnTo>
                  <a:cubicBezTo>
                    <a:pt x="2525" y="7549"/>
                    <a:pt x="2727" y="7430"/>
                    <a:pt x="2882" y="7263"/>
                  </a:cubicBezTo>
                  <a:cubicBezTo>
                    <a:pt x="3001" y="7382"/>
                    <a:pt x="3120" y="7502"/>
                    <a:pt x="3239" y="7609"/>
                  </a:cubicBezTo>
                  <a:cubicBezTo>
                    <a:pt x="3763" y="8097"/>
                    <a:pt x="4215" y="8537"/>
                    <a:pt x="4215" y="8942"/>
                  </a:cubicBezTo>
                  <a:cubicBezTo>
                    <a:pt x="4215" y="9037"/>
                    <a:pt x="4287" y="9109"/>
                    <a:pt x="4370" y="9109"/>
                  </a:cubicBezTo>
                  <a:cubicBezTo>
                    <a:pt x="4466" y="9109"/>
                    <a:pt x="4537" y="9037"/>
                    <a:pt x="4537" y="8942"/>
                  </a:cubicBezTo>
                  <a:cubicBezTo>
                    <a:pt x="4537" y="8514"/>
                    <a:pt x="4989" y="8097"/>
                    <a:pt x="5501" y="7609"/>
                  </a:cubicBezTo>
                  <a:cubicBezTo>
                    <a:pt x="5620" y="7502"/>
                    <a:pt x="5739" y="7382"/>
                    <a:pt x="5859" y="7263"/>
                  </a:cubicBezTo>
                  <a:cubicBezTo>
                    <a:pt x="6025" y="7430"/>
                    <a:pt x="6216" y="7549"/>
                    <a:pt x="6442" y="7609"/>
                  </a:cubicBezTo>
                  <a:lnTo>
                    <a:pt x="7787" y="8013"/>
                  </a:lnTo>
                  <a:cubicBezTo>
                    <a:pt x="7930" y="8049"/>
                    <a:pt x="8061" y="8133"/>
                    <a:pt x="8168" y="8252"/>
                  </a:cubicBezTo>
                  <a:lnTo>
                    <a:pt x="7144" y="9156"/>
                  </a:lnTo>
                  <a:cubicBezTo>
                    <a:pt x="6954" y="9323"/>
                    <a:pt x="6847" y="9561"/>
                    <a:pt x="6847" y="9811"/>
                  </a:cubicBezTo>
                  <a:lnTo>
                    <a:pt x="6847" y="11073"/>
                  </a:lnTo>
                  <a:cubicBezTo>
                    <a:pt x="6847" y="11169"/>
                    <a:pt x="6918" y="11240"/>
                    <a:pt x="7013" y="11240"/>
                  </a:cubicBezTo>
                  <a:cubicBezTo>
                    <a:pt x="7097" y="11240"/>
                    <a:pt x="7168" y="11169"/>
                    <a:pt x="7168" y="11073"/>
                  </a:cubicBezTo>
                  <a:lnTo>
                    <a:pt x="7168" y="9811"/>
                  </a:lnTo>
                  <a:cubicBezTo>
                    <a:pt x="7168" y="9668"/>
                    <a:pt x="7252" y="9514"/>
                    <a:pt x="7347" y="9407"/>
                  </a:cubicBezTo>
                  <a:lnTo>
                    <a:pt x="8347" y="8537"/>
                  </a:lnTo>
                  <a:cubicBezTo>
                    <a:pt x="8395" y="8633"/>
                    <a:pt x="8418" y="8752"/>
                    <a:pt x="8418" y="8871"/>
                  </a:cubicBezTo>
                  <a:lnTo>
                    <a:pt x="8418" y="11073"/>
                  </a:lnTo>
                  <a:cubicBezTo>
                    <a:pt x="8418" y="11169"/>
                    <a:pt x="8502" y="11240"/>
                    <a:pt x="8585" y="11240"/>
                  </a:cubicBezTo>
                  <a:cubicBezTo>
                    <a:pt x="8680" y="11240"/>
                    <a:pt x="8752" y="11169"/>
                    <a:pt x="8752" y="11073"/>
                  </a:cubicBezTo>
                  <a:lnTo>
                    <a:pt x="8752" y="8871"/>
                  </a:lnTo>
                  <a:cubicBezTo>
                    <a:pt x="8752" y="8359"/>
                    <a:pt x="8395" y="7859"/>
                    <a:pt x="7871" y="7716"/>
                  </a:cubicBezTo>
                  <a:lnTo>
                    <a:pt x="6537" y="7311"/>
                  </a:lnTo>
                  <a:cubicBezTo>
                    <a:pt x="6359" y="7263"/>
                    <a:pt x="6204" y="7180"/>
                    <a:pt x="6085" y="7049"/>
                  </a:cubicBezTo>
                  <a:cubicBezTo>
                    <a:pt x="6740" y="6359"/>
                    <a:pt x="7359" y="5477"/>
                    <a:pt x="7359" y="4215"/>
                  </a:cubicBezTo>
                  <a:lnTo>
                    <a:pt x="7359" y="2977"/>
                  </a:lnTo>
                  <a:cubicBezTo>
                    <a:pt x="7359" y="1346"/>
                    <a:pt x="6013" y="1"/>
                    <a:pt x="4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75"/>
            <p:cNvSpPr/>
            <p:nvPr/>
          </p:nvSpPr>
          <p:spPr>
            <a:xfrm>
              <a:off x="6381609" y="4085840"/>
              <a:ext cx="10201" cy="54743"/>
            </a:xfrm>
            <a:custGeom>
              <a:avLst/>
              <a:gdLst/>
              <a:ahLst/>
              <a:cxnLst/>
              <a:rect l="l" t="t" r="r" b="b"/>
              <a:pathLst>
                <a:path w="322" h="172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560"/>
                  </a:lnTo>
                  <a:cubicBezTo>
                    <a:pt x="0" y="1656"/>
                    <a:pt x="72" y="1727"/>
                    <a:pt x="167" y="1727"/>
                  </a:cubicBezTo>
                  <a:cubicBezTo>
                    <a:pt x="251" y="1727"/>
                    <a:pt x="322" y="1656"/>
                    <a:pt x="322" y="15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4" name="Google Shape;10784;p75"/>
          <p:cNvGrpSpPr/>
          <p:nvPr/>
        </p:nvGrpSpPr>
        <p:grpSpPr>
          <a:xfrm>
            <a:off x="5800725" y="3785989"/>
            <a:ext cx="277644" cy="354594"/>
            <a:chOff x="5800725" y="3785989"/>
            <a:chExt cx="277644" cy="354594"/>
          </a:xfrm>
        </p:grpSpPr>
        <p:sp>
          <p:nvSpPr>
            <p:cNvPr id="10785" name="Google Shape;10785;p75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75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75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75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75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75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75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2" name="Google Shape;10792;p75"/>
          <p:cNvGrpSpPr/>
          <p:nvPr/>
        </p:nvGrpSpPr>
        <p:grpSpPr>
          <a:xfrm>
            <a:off x="2206122" y="3360748"/>
            <a:ext cx="308183" cy="347561"/>
            <a:chOff x="2206122" y="3360748"/>
            <a:chExt cx="308183" cy="347561"/>
          </a:xfrm>
        </p:grpSpPr>
        <p:sp>
          <p:nvSpPr>
            <p:cNvPr id="10793" name="Google Shape;10793;p75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75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75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75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75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8" name="Google Shape;10798;p75"/>
          <p:cNvGrpSpPr/>
          <p:nvPr/>
        </p:nvGrpSpPr>
        <p:grpSpPr>
          <a:xfrm>
            <a:off x="5353403" y="3785609"/>
            <a:ext cx="277992" cy="354974"/>
            <a:chOff x="5353403" y="3785609"/>
            <a:chExt cx="277992" cy="354974"/>
          </a:xfrm>
        </p:grpSpPr>
        <p:sp>
          <p:nvSpPr>
            <p:cNvPr id="10799" name="Google Shape;10799;p75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75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75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75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75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75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5" name="Google Shape;10805;p75"/>
          <p:cNvGrpSpPr/>
          <p:nvPr/>
        </p:nvGrpSpPr>
        <p:grpSpPr>
          <a:xfrm>
            <a:off x="4896229" y="3785989"/>
            <a:ext cx="278784" cy="354594"/>
            <a:chOff x="4896229" y="3785989"/>
            <a:chExt cx="278784" cy="354594"/>
          </a:xfrm>
        </p:grpSpPr>
        <p:sp>
          <p:nvSpPr>
            <p:cNvPr id="10806" name="Google Shape;10806;p75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75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75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75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75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75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2" name="Google Shape;10812;p75"/>
          <p:cNvGrpSpPr/>
          <p:nvPr/>
        </p:nvGrpSpPr>
        <p:grpSpPr>
          <a:xfrm>
            <a:off x="7592387" y="3787858"/>
            <a:ext cx="273874" cy="351204"/>
            <a:chOff x="7592387" y="3787858"/>
            <a:chExt cx="273874" cy="351204"/>
          </a:xfrm>
        </p:grpSpPr>
        <p:sp>
          <p:nvSpPr>
            <p:cNvPr id="10813" name="Google Shape;10813;p75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75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75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75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7" name="Google Shape;10817;p75"/>
          <p:cNvGrpSpPr/>
          <p:nvPr/>
        </p:nvGrpSpPr>
        <p:grpSpPr>
          <a:xfrm>
            <a:off x="7145794" y="3787858"/>
            <a:ext cx="274254" cy="350444"/>
            <a:chOff x="7145794" y="3787858"/>
            <a:chExt cx="274254" cy="350444"/>
          </a:xfrm>
        </p:grpSpPr>
        <p:sp>
          <p:nvSpPr>
            <p:cNvPr id="10818" name="Google Shape;10818;p75"/>
            <p:cNvSpPr/>
            <p:nvPr/>
          </p:nvSpPr>
          <p:spPr>
            <a:xfrm>
              <a:off x="7247265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75"/>
            <p:cNvSpPr/>
            <p:nvPr/>
          </p:nvSpPr>
          <p:spPr>
            <a:xfrm>
              <a:off x="7307616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75"/>
            <p:cNvSpPr/>
            <p:nvPr/>
          </p:nvSpPr>
          <p:spPr>
            <a:xfrm>
              <a:off x="7145794" y="3787858"/>
              <a:ext cx="274254" cy="350444"/>
            </a:xfrm>
            <a:custGeom>
              <a:avLst/>
              <a:gdLst/>
              <a:ahLst/>
              <a:cxnLst/>
              <a:rect l="l" t="t" r="r" b="b"/>
              <a:pathLst>
                <a:path w="8657" h="11062" extrusionOk="0">
                  <a:moveTo>
                    <a:pt x="2775" y="882"/>
                  </a:moveTo>
                  <a:lnTo>
                    <a:pt x="2775" y="2596"/>
                  </a:lnTo>
                  <a:lnTo>
                    <a:pt x="1894" y="2596"/>
                  </a:lnTo>
                  <a:cubicBezTo>
                    <a:pt x="1917" y="1906"/>
                    <a:pt x="2263" y="1299"/>
                    <a:pt x="2775" y="882"/>
                  </a:cubicBezTo>
                  <a:close/>
                  <a:moveTo>
                    <a:pt x="4299" y="334"/>
                  </a:moveTo>
                  <a:cubicBezTo>
                    <a:pt x="4751" y="334"/>
                    <a:pt x="5168" y="453"/>
                    <a:pt x="5525" y="656"/>
                  </a:cubicBezTo>
                  <a:lnTo>
                    <a:pt x="5525" y="1727"/>
                  </a:lnTo>
                  <a:cubicBezTo>
                    <a:pt x="5525" y="1822"/>
                    <a:pt x="5596" y="1894"/>
                    <a:pt x="5692" y="1894"/>
                  </a:cubicBezTo>
                  <a:cubicBezTo>
                    <a:pt x="5775" y="1894"/>
                    <a:pt x="5847" y="1822"/>
                    <a:pt x="5847" y="1727"/>
                  </a:cubicBezTo>
                  <a:lnTo>
                    <a:pt x="5847" y="894"/>
                  </a:lnTo>
                  <a:cubicBezTo>
                    <a:pt x="6358" y="1310"/>
                    <a:pt x="6680" y="1918"/>
                    <a:pt x="6728" y="2608"/>
                  </a:cubicBezTo>
                  <a:lnTo>
                    <a:pt x="5847" y="2608"/>
                  </a:lnTo>
                  <a:lnTo>
                    <a:pt x="5847" y="2430"/>
                  </a:lnTo>
                  <a:cubicBezTo>
                    <a:pt x="5847" y="2334"/>
                    <a:pt x="5775" y="2263"/>
                    <a:pt x="5692" y="2263"/>
                  </a:cubicBezTo>
                  <a:cubicBezTo>
                    <a:pt x="5596" y="2263"/>
                    <a:pt x="5525" y="2334"/>
                    <a:pt x="5525" y="2430"/>
                  </a:cubicBezTo>
                  <a:lnTo>
                    <a:pt x="5525" y="2608"/>
                  </a:lnTo>
                  <a:lnTo>
                    <a:pt x="3084" y="2608"/>
                  </a:lnTo>
                  <a:lnTo>
                    <a:pt x="3084" y="656"/>
                  </a:lnTo>
                  <a:cubicBezTo>
                    <a:pt x="3441" y="453"/>
                    <a:pt x="3858" y="334"/>
                    <a:pt x="4299" y="334"/>
                  </a:cubicBezTo>
                  <a:close/>
                  <a:moveTo>
                    <a:pt x="4501" y="2918"/>
                  </a:moveTo>
                  <a:lnTo>
                    <a:pt x="4501" y="3632"/>
                  </a:lnTo>
                  <a:lnTo>
                    <a:pt x="4120" y="3632"/>
                  </a:lnTo>
                  <a:lnTo>
                    <a:pt x="4120" y="3620"/>
                  </a:lnTo>
                  <a:lnTo>
                    <a:pt x="4120" y="2918"/>
                  </a:lnTo>
                  <a:close/>
                  <a:moveTo>
                    <a:pt x="3799" y="2918"/>
                  </a:moveTo>
                  <a:lnTo>
                    <a:pt x="3799" y="3620"/>
                  </a:lnTo>
                  <a:cubicBezTo>
                    <a:pt x="3799" y="3799"/>
                    <a:pt x="3703" y="3966"/>
                    <a:pt x="3549" y="4037"/>
                  </a:cubicBezTo>
                  <a:cubicBezTo>
                    <a:pt x="3476" y="4073"/>
                    <a:pt x="3400" y="4092"/>
                    <a:pt x="3326" y="4092"/>
                  </a:cubicBezTo>
                  <a:cubicBezTo>
                    <a:pt x="3230" y="4092"/>
                    <a:pt x="3136" y="4062"/>
                    <a:pt x="3049" y="4001"/>
                  </a:cubicBezTo>
                  <a:lnTo>
                    <a:pt x="1858" y="3180"/>
                  </a:lnTo>
                  <a:lnTo>
                    <a:pt x="1858" y="2918"/>
                  </a:lnTo>
                  <a:close/>
                  <a:moveTo>
                    <a:pt x="6739" y="2918"/>
                  </a:moveTo>
                  <a:lnTo>
                    <a:pt x="6739" y="3180"/>
                  </a:lnTo>
                  <a:lnTo>
                    <a:pt x="5549" y="4001"/>
                  </a:lnTo>
                  <a:cubicBezTo>
                    <a:pt x="5468" y="4062"/>
                    <a:pt x="5377" y="4092"/>
                    <a:pt x="5282" y="4092"/>
                  </a:cubicBezTo>
                  <a:cubicBezTo>
                    <a:pt x="5209" y="4092"/>
                    <a:pt x="5134" y="4073"/>
                    <a:pt x="5061" y="4037"/>
                  </a:cubicBezTo>
                  <a:cubicBezTo>
                    <a:pt x="4894" y="3942"/>
                    <a:pt x="4811" y="3799"/>
                    <a:pt x="4811" y="3620"/>
                  </a:cubicBezTo>
                  <a:lnTo>
                    <a:pt x="4811" y="2918"/>
                  </a:lnTo>
                  <a:close/>
                  <a:moveTo>
                    <a:pt x="6906" y="3465"/>
                  </a:moveTo>
                  <a:cubicBezTo>
                    <a:pt x="7001" y="3513"/>
                    <a:pt x="7073" y="3585"/>
                    <a:pt x="7073" y="3692"/>
                  </a:cubicBezTo>
                  <a:cubicBezTo>
                    <a:pt x="7085" y="3763"/>
                    <a:pt x="7061" y="3846"/>
                    <a:pt x="7001" y="3906"/>
                  </a:cubicBezTo>
                  <a:cubicBezTo>
                    <a:pt x="6954" y="3966"/>
                    <a:pt x="6882" y="3989"/>
                    <a:pt x="6787" y="3989"/>
                  </a:cubicBezTo>
                  <a:lnTo>
                    <a:pt x="6680" y="3989"/>
                  </a:lnTo>
                  <a:lnTo>
                    <a:pt x="6680" y="3977"/>
                  </a:lnTo>
                  <a:cubicBezTo>
                    <a:pt x="6680" y="3882"/>
                    <a:pt x="6609" y="3811"/>
                    <a:pt x="6525" y="3811"/>
                  </a:cubicBezTo>
                  <a:cubicBezTo>
                    <a:pt x="6430" y="3811"/>
                    <a:pt x="6358" y="3882"/>
                    <a:pt x="6358" y="3977"/>
                  </a:cubicBezTo>
                  <a:cubicBezTo>
                    <a:pt x="6406" y="5120"/>
                    <a:pt x="5466" y="6061"/>
                    <a:pt x="4323" y="6061"/>
                  </a:cubicBezTo>
                  <a:cubicBezTo>
                    <a:pt x="3168" y="6061"/>
                    <a:pt x="2239" y="5120"/>
                    <a:pt x="2239" y="3977"/>
                  </a:cubicBezTo>
                  <a:cubicBezTo>
                    <a:pt x="2239" y="3882"/>
                    <a:pt x="2156" y="3811"/>
                    <a:pt x="2072" y="3811"/>
                  </a:cubicBezTo>
                  <a:cubicBezTo>
                    <a:pt x="1977" y="3811"/>
                    <a:pt x="1906" y="3882"/>
                    <a:pt x="1906" y="3977"/>
                  </a:cubicBezTo>
                  <a:lnTo>
                    <a:pt x="1906" y="3989"/>
                  </a:lnTo>
                  <a:lnTo>
                    <a:pt x="1798" y="3989"/>
                  </a:lnTo>
                  <a:cubicBezTo>
                    <a:pt x="1727" y="3989"/>
                    <a:pt x="1656" y="3966"/>
                    <a:pt x="1596" y="3906"/>
                  </a:cubicBezTo>
                  <a:cubicBezTo>
                    <a:pt x="1548" y="3846"/>
                    <a:pt x="1525" y="3763"/>
                    <a:pt x="1525" y="3692"/>
                  </a:cubicBezTo>
                  <a:cubicBezTo>
                    <a:pt x="1536" y="3608"/>
                    <a:pt x="1596" y="3513"/>
                    <a:pt x="1679" y="3465"/>
                  </a:cubicBezTo>
                  <a:lnTo>
                    <a:pt x="2858" y="4287"/>
                  </a:lnTo>
                  <a:cubicBezTo>
                    <a:pt x="2989" y="4382"/>
                    <a:pt x="3156" y="4442"/>
                    <a:pt x="3310" y="4442"/>
                  </a:cubicBezTo>
                  <a:cubicBezTo>
                    <a:pt x="3430" y="4442"/>
                    <a:pt x="3561" y="4406"/>
                    <a:pt x="3680" y="4347"/>
                  </a:cubicBezTo>
                  <a:cubicBezTo>
                    <a:pt x="3846" y="4263"/>
                    <a:pt x="3965" y="4144"/>
                    <a:pt x="4037" y="3977"/>
                  </a:cubicBezTo>
                  <a:lnTo>
                    <a:pt x="4561" y="3977"/>
                  </a:lnTo>
                  <a:cubicBezTo>
                    <a:pt x="4632" y="4120"/>
                    <a:pt x="4751" y="4263"/>
                    <a:pt x="4918" y="4347"/>
                  </a:cubicBezTo>
                  <a:cubicBezTo>
                    <a:pt x="5037" y="4406"/>
                    <a:pt x="5156" y="4442"/>
                    <a:pt x="5287" y="4442"/>
                  </a:cubicBezTo>
                  <a:cubicBezTo>
                    <a:pt x="5454" y="4442"/>
                    <a:pt x="5596" y="4394"/>
                    <a:pt x="5727" y="4287"/>
                  </a:cubicBezTo>
                  <a:lnTo>
                    <a:pt x="6906" y="3465"/>
                  </a:lnTo>
                  <a:close/>
                  <a:moveTo>
                    <a:pt x="4323" y="8633"/>
                  </a:moveTo>
                  <a:cubicBezTo>
                    <a:pt x="4620" y="8633"/>
                    <a:pt x="4858" y="8871"/>
                    <a:pt x="4858" y="9169"/>
                  </a:cubicBezTo>
                  <a:cubicBezTo>
                    <a:pt x="4834" y="9466"/>
                    <a:pt x="4596" y="9704"/>
                    <a:pt x="4323" y="9704"/>
                  </a:cubicBezTo>
                  <a:cubicBezTo>
                    <a:pt x="4025" y="9704"/>
                    <a:pt x="3787" y="9466"/>
                    <a:pt x="3787" y="9169"/>
                  </a:cubicBezTo>
                  <a:cubicBezTo>
                    <a:pt x="3787" y="8871"/>
                    <a:pt x="4025" y="8633"/>
                    <a:pt x="4323" y="8633"/>
                  </a:cubicBezTo>
                  <a:close/>
                  <a:moveTo>
                    <a:pt x="4323" y="1"/>
                  </a:moveTo>
                  <a:cubicBezTo>
                    <a:pt x="2799" y="1"/>
                    <a:pt x="1560" y="1239"/>
                    <a:pt x="1560" y="2751"/>
                  </a:cubicBezTo>
                  <a:lnTo>
                    <a:pt x="1560" y="3168"/>
                  </a:lnTo>
                  <a:cubicBezTo>
                    <a:pt x="1370" y="3263"/>
                    <a:pt x="1239" y="3442"/>
                    <a:pt x="1227" y="3644"/>
                  </a:cubicBezTo>
                  <a:cubicBezTo>
                    <a:pt x="1203" y="3811"/>
                    <a:pt x="1263" y="3989"/>
                    <a:pt x="1370" y="4108"/>
                  </a:cubicBezTo>
                  <a:cubicBezTo>
                    <a:pt x="1489" y="4227"/>
                    <a:pt x="1644" y="4299"/>
                    <a:pt x="1822" y="4299"/>
                  </a:cubicBezTo>
                  <a:lnTo>
                    <a:pt x="1941" y="4299"/>
                  </a:lnTo>
                  <a:cubicBezTo>
                    <a:pt x="2025" y="4989"/>
                    <a:pt x="2418" y="5573"/>
                    <a:pt x="2953" y="5954"/>
                  </a:cubicBezTo>
                  <a:lnTo>
                    <a:pt x="2953" y="6704"/>
                  </a:lnTo>
                  <a:cubicBezTo>
                    <a:pt x="2953" y="6859"/>
                    <a:pt x="2846" y="7002"/>
                    <a:pt x="2691" y="7037"/>
                  </a:cubicBezTo>
                  <a:lnTo>
                    <a:pt x="870" y="7573"/>
                  </a:lnTo>
                  <a:cubicBezTo>
                    <a:pt x="358" y="7728"/>
                    <a:pt x="1" y="8204"/>
                    <a:pt x="1" y="8728"/>
                  </a:cubicBezTo>
                  <a:lnTo>
                    <a:pt x="1" y="10895"/>
                  </a:lnTo>
                  <a:cubicBezTo>
                    <a:pt x="1" y="10990"/>
                    <a:pt x="72" y="11062"/>
                    <a:pt x="167" y="11062"/>
                  </a:cubicBezTo>
                  <a:cubicBezTo>
                    <a:pt x="251" y="11062"/>
                    <a:pt x="322" y="10990"/>
                    <a:pt x="322" y="10895"/>
                  </a:cubicBezTo>
                  <a:lnTo>
                    <a:pt x="322" y="8728"/>
                  </a:lnTo>
                  <a:cubicBezTo>
                    <a:pt x="322" y="8561"/>
                    <a:pt x="370" y="8407"/>
                    <a:pt x="441" y="8276"/>
                  </a:cubicBezTo>
                  <a:lnTo>
                    <a:pt x="1370" y="9061"/>
                  </a:lnTo>
                  <a:cubicBezTo>
                    <a:pt x="1489" y="9169"/>
                    <a:pt x="1548" y="9323"/>
                    <a:pt x="1548" y="9466"/>
                  </a:cubicBezTo>
                  <a:lnTo>
                    <a:pt x="1548" y="10883"/>
                  </a:lnTo>
                  <a:cubicBezTo>
                    <a:pt x="1548" y="10966"/>
                    <a:pt x="1620" y="11050"/>
                    <a:pt x="1715" y="11050"/>
                  </a:cubicBezTo>
                  <a:cubicBezTo>
                    <a:pt x="1798" y="11050"/>
                    <a:pt x="1870" y="10966"/>
                    <a:pt x="1870" y="10883"/>
                  </a:cubicBezTo>
                  <a:lnTo>
                    <a:pt x="1870" y="9466"/>
                  </a:lnTo>
                  <a:cubicBezTo>
                    <a:pt x="1870" y="9216"/>
                    <a:pt x="1775" y="8978"/>
                    <a:pt x="1572" y="8811"/>
                  </a:cubicBezTo>
                  <a:lnTo>
                    <a:pt x="655" y="8026"/>
                  </a:lnTo>
                  <a:cubicBezTo>
                    <a:pt x="739" y="7954"/>
                    <a:pt x="834" y="7906"/>
                    <a:pt x="953" y="7871"/>
                  </a:cubicBezTo>
                  <a:lnTo>
                    <a:pt x="1334" y="7752"/>
                  </a:lnTo>
                  <a:lnTo>
                    <a:pt x="2787" y="8466"/>
                  </a:lnTo>
                  <a:cubicBezTo>
                    <a:pt x="2810" y="8490"/>
                    <a:pt x="2822" y="8490"/>
                    <a:pt x="2858" y="8490"/>
                  </a:cubicBezTo>
                  <a:cubicBezTo>
                    <a:pt x="2918" y="8490"/>
                    <a:pt x="2977" y="8454"/>
                    <a:pt x="3001" y="8395"/>
                  </a:cubicBezTo>
                  <a:cubicBezTo>
                    <a:pt x="3049" y="8323"/>
                    <a:pt x="3025" y="8216"/>
                    <a:pt x="2929" y="8168"/>
                  </a:cubicBezTo>
                  <a:lnTo>
                    <a:pt x="1798" y="7609"/>
                  </a:lnTo>
                  <a:lnTo>
                    <a:pt x="2787" y="7323"/>
                  </a:lnTo>
                  <a:cubicBezTo>
                    <a:pt x="3060" y="7240"/>
                    <a:pt x="3275" y="6966"/>
                    <a:pt x="3275" y="6668"/>
                  </a:cubicBezTo>
                  <a:lnTo>
                    <a:pt x="3275" y="6121"/>
                  </a:lnTo>
                  <a:cubicBezTo>
                    <a:pt x="3584" y="6263"/>
                    <a:pt x="3942" y="6359"/>
                    <a:pt x="4334" y="6359"/>
                  </a:cubicBezTo>
                  <a:cubicBezTo>
                    <a:pt x="4715" y="6359"/>
                    <a:pt x="5061" y="6263"/>
                    <a:pt x="5382" y="6121"/>
                  </a:cubicBezTo>
                  <a:lnTo>
                    <a:pt x="5382" y="6668"/>
                  </a:lnTo>
                  <a:cubicBezTo>
                    <a:pt x="5382" y="6966"/>
                    <a:pt x="5596" y="7240"/>
                    <a:pt x="5882" y="7323"/>
                  </a:cubicBezTo>
                  <a:lnTo>
                    <a:pt x="6859" y="7609"/>
                  </a:lnTo>
                  <a:lnTo>
                    <a:pt x="4965" y="8549"/>
                  </a:lnTo>
                  <a:cubicBezTo>
                    <a:pt x="4823" y="8383"/>
                    <a:pt x="4596" y="8276"/>
                    <a:pt x="4346" y="8276"/>
                  </a:cubicBezTo>
                  <a:cubicBezTo>
                    <a:pt x="4096" y="8276"/>
                    <a:pt x="3870" y="8383"/>
                    <a:pt x="3715" y="8549"/>
                  </a:cubicBezTo>
                  <a:lnTo>
                    <a:pt x="3561" y="8454"/>
                  </a:lnTo>
                  <a:cubicBezTo>
                    <a:pt x="3535" y="8440"/>
                    <a:pt x="3508" y="8433"/>
                    <a:pt x="3482" y="8433"/>
                  </a:cubicBezTo>
                  <a:cubicBezTo>
                    <a:pt x="3423" y="8433"/>
                    <a:pt x="3367" y="8468"/>
                    <a:pt x="3334" y="8526"/>
                  </a:cubicBezTo>
                  <a:cubicBezTo>
                    <a:pt x="3287" y="8609"/>
                    <a:pt x="3322" y="8704"/>
                    <a:pt x="3406" y="8752"/>
                  </a:cubicBezTo>
                  <a:lnTo>
                    <a:pt x="3537" y="8823"/>
                  </a:lnTo>
                  <a:cubicBezTo>
                    <a:pt x="3513" y="8919"/>
                    <a:pt x="3477" y="9026"/>
                    <a:pt x="3477" y="9121"/>
                  </a:cubicBezTo>
                  <a:cubicBezTo>
                    <a:pt x="3477" y="9538"/>
                    <a:pt x="3775" y="9883"/>
                    <a:pt x="4180" y="9954"/>
                  </a:cubicBezTo>
                  <a:lnTo>
                    <a:pt x="4180" y="10847"/>
                  </a:lnTo>
                  <a:cubicBezTo>
                    <a:pt x="4180" y="10943"/>
                    <a:pt x="4251" y="11014"/>
                    <a:pt x="4346" y="11014"/>
                  </a:cubicBezTo>
                  <a:cubicBezTo>
                    <a:pt x="4430" y="11014"/>
                    <a:pt x="4513" y="10943"/>
                    <a:pt x="4513" y="10847"/>
                  </a:cubicBezTo>
                  <a:lnTo>
                    <a:pt x="4513" y="9954"/>
                  </a:lnTo>
                  <a:cubicBezTo>
                    <a:pt x="4894" y="9883"/>
                    <a:pt x="5204" y="9538"/>
                    <a:pt x="5204" y="9121"/>
                  </a:cubicBezTo>
                  <a:cubicBezTo>
                    <a:pt x="5204" y="9026"/>
                    <a:pt x="5192" y="8919"/>
                    <a:pt x="5144" y="8823"/>
                  </a:cubicBezTo>
                  <a:lnTo>
                    <a:pt x="7323" y="7740"/>
                  </a:lnTo>
                  <a:lnTo>
                    <a:pt x="7704" y="7859"/>
                  </a:lnTo>
                  <a:cubicBezTo>
                    <a:pt x="7811" y="7895"/>
                    <a:pt x="7918" y="7954"/>
                    <a:pt x="8002" y="8014"/>
                  </a:cubicBezTo>
                  <a:lnTo>
                    <a:pt x="7085" y="8799"/>
                  </a:lnTo>
                  <a:cubicBezTo>
                    <a:pt x="6894" y="8966"/>
                    <a:pt x="6787" y="9204"/>
                    <a:pt x="6787" y="9454"/>
                  </a:cubicBezTo>
                  <a:lnTo>
                    <a:pt x="6787" y="10871"/>
                  </a:lnTo>
                  <a:cubicBezTo>
                    <a:pt x="6787" y="10954"/>
                    <a:pt x="6859" y="11026"/>
                    <a:pt x="6954" y="11026"/>
                  </a:cubicBezTo>
                  <a:cubicBezTo>
                    <a:pt x="7037" y="11026"/>
                    <a:pt x="7109" y="10954"/>
                    <a:pt x="7109" y="10871"/>
                  </a:cubicBezTo>
                  <a:lnTo>
                    <a:pt x="7109" y="9454"/>
                  </a:lnTo>
                  <a:cubicBezTo>
                    <a:pt x="7109" y="9300"/>
                    <a:pt x="7192" y="9157"/>
                    <a:pt x="7287" y="9049"/>
                  </a:cubicBezTo>
                  <a:lnTo>
                    <a:pt x="8216" y="8264"/>
                  </a:lnTo>
                  <a:cubicBezTo>
                    <a:pt x="8287" y="8395"/>
                    <a:pt x="8335" y="8549"/>
                    <a:pt x="8335" y="8704"/>
                  </a:cubicBezTo>
                  <a:lnTo>
                    <a:pt x="8335" y="10883"/>
                  </a:lnTo>
                  <a:cubicBezTo>
                    <a:pt x="8335" y="10966"/>
                    <a:pt x="8406" y="11050"/>
                    <a:pt x="8502" y="11050"/>
                  </a:cubicBezTo>
                  <a:cubicBezTo>
                    <a:pt x="8585" y="11050"/>
                    <a:pt x="8656" y="10966"/>
                    <a:pt x="8656" y="10883"/>
                  </a:cubicBezTo>
                  <a:lnTo>
                    <a:pt x="8656" y="8704"/>
                  </a:lnTo>
                  <a:cubicBezTo>
                    <a:pt x="8633" y="8204"/>
                    <a:pt x="8275" y="7728"/>
                    <a:pt x="7775" y="7573"/>
                  </a:cubicBezTo>
                  <a:lnTo>
                    <a:pt x="5942" y="7037"/>
                  </a:lnTo>
                  <a:cubicBezTo>
                    <a:pt x="5787" y="7002"/>
                    <a:pt x="5692" y="6859"/>
                    <a:pt x="5692" y="6704"/>
                  </a:cubicBezTo>
                  <a:lnTo>
                    <a:pt x="5692" y="5954"/>
                  </a:lnTo>
                  <a:cubicBezTo>
                    <a:pt x="6228" y="5585"/>
                    <a:pt x="6609" y="4989"/>
                    <a:pt x="6704" y="4299"/>
                  </a:cubicBezTo>
                  <a:lnTo>
                    <a:pt x="6823" y="4299"/>
                  </a:lnTo>
                  <a:cubicBezTo>
                    <a:pt x="6978" y="4299"/>
                    <a:pt x="7144" y="4227"/>
                    <a:pt x="7263" y="4108"/>
                  </a:cubicBezTo>
                  <a:cubicBezTo>
                    <a:pt x="7382" y="3989"/>
                    <a:pt x="7430" y="3811"/>
                    <a:pt x="7418" y="3644"/>
                  </a:cubicBezTo>
                  <a:cubicBezTo>
                    <a:pt x="7394" y="3442"/>
                    <a:pt x="7263" y="3263"/>
                    <a:pt x="7073" y="3168"/>
                  </a:cubicBezTo>
                  <a:lnTo>
                    <a:pt x="7073" y="2751"/>
                  </a:lnTo>
                  <a:cubicBezTo>
                    <a:pt x="7073" y="1239"/>
                    <a:pt x="5835" y="1"/>
                    <a:pt x="4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75"/>
            <p:cNvSpPr/>
            <p:nvPr/>
          </p:nvSpPr>
          <p:spPr>
            <a:xfrm>
              <a:off x="7260824" y="3930925"/>
              <a:ext cx="43813" cy="15396"/>
            </a:xfrm>
            <a:custGeom>
              <a:avLst/>
              <a:gdLst/>
              <a:ahLst/>
              <a:cxnLst/>
              <a:rect l="l" t="t" r="r" b="b"/>
              <a:pathLst>
                <a:path w="1383" h="486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191" y="402"/>
                    <a:pt x="430" y="485"/>
                    <a:pt x="703" y="485"/>
                  </a:cubicBezTo>
                  <a:cubicBezTo>
                    <a:pt x="965" y="485"/>
                    <a:pt x="1192" y="402"/>
                    <a:pt x="1346" y="259"/>
                  </a:cubicBezTo>
                  <a:cubicBezTo>
                    <a:pt x="1370" y="200"/>
                    <a:pt x="1382" y="104"/>
                    <a:pt x="1311" y="45"/>
                  </a:cubicBezTo>
                  <a:cubicBezTo>
                    <a:pt x="1281" y="15"/>
                    <a:pt x="1239" y="0"/>
                    <a:pt x="1198" y="0"/>
                  </a:cubicBezTo>
                  <a:cubicBezTo>
                    <a:pt x="1156" y="0"/>
                    <a:pt x="1114" y="15"/>
                    <a:pt x="1084" y="45"/>
                  </a:cubicBezTo>
                  <a:cubicBezTo>
                    <a:pt x="1025" y="104"/>
                    <a:pt x="894" y="152"/>
                    <a:pt x="692" y="152"/>
                  </a:cubicBezTo>
                  <a:cubicBezTo>
                    <a:pt x="477" y="152"/>
                    <a:pt x="346" y="81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75"/>
            <p:cNvSpPr/>
            <p:nvPr/>
          </p:nvSpPr>
          <p:spPr>
            <a:xfrm>
              <a:off x="7260476" y="3837532"/>
              <a:ext cx="44162" cy="21289"/>
            </a:xfrm>
            <a:custGeom>
              <a:avLst/>
              <a:gdLst/>
              <a:ahLst/>
              <a:cxnLst/>
              <a:rect l="l" t="t" r="r" b="b"/>
              <a:pathLst>
                <a:path w="1394" h="672" extrusionOk="0">
                  <a:moveTo>
                    <a:pt x="170" y="0"/>
                  </a:moveTo>
                  <a:cubicBezTo>
                    <a:pt x="119" y="0"/>
                    <a:pt x="70" y="25"/>
                    <a:pt x="48" y="76"/>
                  </a:cubicBezTo>
                  <a:cubicBezTo>
                    <a:pt x="0" y="147"/>
                    <a:pt x="12" y="254"/>
                    <a:pt x="83" y="290"/>
                  </a:cubicBezTo>
                  <a:lnTo>
                    <a:pt x="607" y="635"/>
                  </a:lnTo>
                  <a:cubicBezTo>
                    <a:pt x="643" y="647"/>
                    <a:pt x="667" y="671"/>
                    <a:pt x="691" y="671"/>
                  </a:cubicBezTo>
                  <a:cubicBezTo>
                    <a:pt x="726" y="671"/>
                    <a:pt x="762" y="647"/>
                    <a:pt x="786" y="635"/>
                  </a:cubicBezTo>
                  <a:lnTo>
                    <a:pt x="1310" y="290"/>
                  </a:lnTo>
                  <a:cubicBezTo>
                    <a:pt x="1381" y="231"/>
                    <a:pt x="1393" y="147"/>
                    <a:pt x="1357" y="76"/>
                  </a:cubicBezTo>
                  <a:cubicBezTo>
                    <a:pt x="1328" y="25"/>
                    <a:pt x="1276" y="0"/>
                    <a:pt x="1224" y="0"/>
                  </a:cubicBezTo>
                  <a:cubicBezTo>
                    <a:pt x="1191" y="0"/>
                    <a:pt x="1159" y="10"/>
                    <a:pt x="1131" y="28"/>
                  </a:cubicBezTo>
                  <a:lnTo>
                    <a:pt x="703" y="314"/>
                  </a:lnTo>
                  <a:lnTo>
                    <a:pt x="262" y="28"/>
                  </a:lnTo>
                  <a:cubicBezTo>
                    <a:pt x="234" y="10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75"/>
            <p:cNvSpPr/>
            <p:nvPr/>
          </p:nvSpPr>
          <p:spPr>
            <a:xfrm>
              <a:off x="7277425" y="382105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4" name="Google Shape;10824;p75"/>
          <p:cNvGrpSpPr/>
          <p:nvPr/>
        </p:nvGrpSpPr>
        <p:grpSpPr>
          <a:xfrm>
            <a:off x="8054060" y="3787098"/>
            <a:ext cx="266334" cy="353834"/>
            <a:chOff x="8054060" y="3787098"/>
            <a:chExt cx="266334" cy="353834"/>
          </a:xfrm>
        </p:grpSpPr>
        <p:sp>
          <p:nvSpPr>
            <p:cNvPr id="10825" name="Google Shape;10825;p75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75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75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75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9" name="Google Shape;10829;p75"/>
          <p:cNvGrpSpPr/>
          <p:nvPr/>
        </p:nvGrpSpPr>
        <p:grpSpPr>
          <a:xfrm>
            <a:off x="6702211" y="3782599"/>
            <a:ext cx="270104" cy="361754"/>
            <a:chOff x="6702211" y="3782599"/>
            <a:chExt cx="270104" cy="361754"/>
          </a:xfrm>
        </p:grpSpPr>
        <p:sp>
          <p:nvSpPr>
            <p:cNvPr id="10830" name="Google Shape;10830;p75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75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75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75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75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5" name="Google Shape;10835;p75"/>
          <p:cNvGrpSpPr/>
          <p:nvPr/>
        </p:nvGrpSpPr>
        <p:grpSpPr>
          <a:xfrm>
            <a:off x="3516886" y="3438727"/>
            <a:ext cx="391854" cy="269922"/>
            <a:chOff x="3516850" y="3406526"/>
            <a:chExt cx="369674" cy="254644"/>
          </a:xfrm>
        </p:grpSpPr>
        <p:sp>
          <p:nvSpPr>
            <p:cNvPr id="10836" name="Google Shape;10836;p75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75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75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75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0" name="Google Shape;10840;p75"/>
          <p:cNvGrpSpPr/>
          <p:nvPr/>
        </p:nvGrpSpPr>
        <p:grpSpPr>
          <a:xfrm>
            <a:off x="1310655" y="3360527"/>
            <a:ext cx="306314" cy="347403"/>
            <a:chOff x="1310655" y="3360527"/>
            <a:chExt cx="306314" cy="347403"/>
          </a:xfrm>
        </p:grpSpPr>
        <p:sp>
          <p:nvSpPr>
            <p:cNvPr id="10841" name="Google Shape;10841;p75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75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75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75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75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6" name="Google Shape;10846;p75"/>
          <p:cNvGrpSpPr/>
          <p:nvPr/>
        </p:nvGrpSpPr>
        <p:grpSpPr>
          <a:xfrm>
            <a:off x="3119678" y="3360146"/>
            <a:ext cx="269343" cy="348543"/>
            <a:chOff x="3119678" y="3360146"/>
            <a:chExt cx="269343" cy="348543"/>
          </a:xfrm>
        </p:grpSpPr>
        <p:sp>
          <p:nvSpPr>
            <p:cNvPr id="10847" name="Google Shape;10847;p7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7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7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7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7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7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7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4" name="Google Shape;10854;p75"/>
          <p:cNvGrpSpPr/>
          <p:nvPr/>
        </p:nvGrpSpPr>
        <p:grpSpPr>
          <a:xfrm>
            <a:off x="3967213" y="3356947"/>
            <a:ext cx="368185" cy="354753"/>
            <a:chOff x="3967213" y="3356947"/>
            <a:chExt cx="368185" cy="354753"/>
          </a:xfrm>
        </p:grpSpPr>
        <p:sp>
          <p:nvSpPr>
            <p:cNvPr id="10855" name="Google Shape;10855;p75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75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75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75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75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0" name="Google Shape;10860;p75"/>
          <p:cNvGrpSpPr/>
          <p:nvPr/>
        </p:nvGrpSpPr>
        <p:grpSpPr>
          <a:xfrm>
            <a:off x="871254" y="3360146"/>
            <a:ext cx="285183" cy="347023"/>
            <a:chOff x="871254" y="3360146"/>
            <a:chExt cx="285183" cy="347023"/>
          </a:xfrm>
        </p:grpSpPr>
        <p:sp>
          <p:nvSpPr>
            <p:cNvPr id="10861" name="Google Shape;10861;p75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75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75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75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5" name="Google Shape;10865;p75"/>
          <p:cNvGrpSpPr/>
          <p:nvPr/>
        </p:nvGrpSpPr>
        <p:grpSpPr>
          <a:xfrm>
            <a:off x="2665165" y="3360146"/>
            <a:ext cx="281794" cy="349684"/>
            <a:chOff x="2665165" y="3360146"/>
            <a:chExt cx="281794" cy="349684"/>
          </a:xfrm>
        </p:grpSpPr>
        <p:sp>
          <p:nvSpPr>
            <p:cNvPr id="10866" name="Google Shape;10866;p75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75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75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75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75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1" name="Google Shape;10871;p75"/>
          <p:cNvGrpSpPr/>
          <p:nvPr/>
        </p:nvGrpSpPr>
        <p:grpSpPr>
          <a:xfrm>
            <a:off x="7156344" y="3347696"/>
            <a:ext cx="264465" cy="353074"/>
            <a:chOff x="7156344" y="3347696"/>
            <a:chExt cx="264465" cy="353074"/>
          </a:xfrm>
        </p:grpSpPr>
        <p:sp>
          <p:nvSpPr>
            <p:cNvPr id="10872" name="Google Shape;10872;p75"/>
            <p:cNvSpPr/>
            <p:nvPr/>
          </p:nvSpPr>
          <p:spPr>
            <a:xfrm>
              <a:off x="7248754" y="3468397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75"/>
            <p:cNvSpPr/>
            <p:nvPr/>
          </p:nvSpPr>
          <p:spPr>
            <a:xfrm>
              <a:off x="7314775" y="346839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5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75"/>
            <p:cNvSpPr/>
            <p:nvPr/>
          </p:nvSpPr>
          <p:spPr>
            <a:xfrm>
              <a:off x="7156344" y="3347696"/>
              <a:ext cx="264465" cy="353074"/>
            </a:xfrm>
            <a:custGeom>
              <a:avLst/>
              <a:gdLst/>
              <a:ahLst/>
              <a:cxnLst/>
              <a:rect l="l" t="t" r="r" b="b"/>
              <a:pathLst>
                <a:path w="8348" h="11145" extrusionOk="0">
                  <a:moveTo>
                    <a:pt x="4111" y="310"/>
                  </a:moveTo>
                  <a:cubicBezTo>
                    <a:pt x="4118" y="310"/>
                    <a:pt x="4125" y="310"/>
                    <a:pt x="4132" y="310"/>
                  </a:cubicBezTo>
                  <a:cubicBezTo>
                    <a:pt x="5573" y="322"/>
                    <a:pt x="6740" y="1512"/>
                    <a:pt x="6740" y="2953"/>
                  </a:cubicBezTo>
                  <a:lnTo>
                    <a:pt x="6740" y="3643"/>
                  </a:lnTo>
                  <a:lnTo>
                    <a:pt x="6526" y="3643"/>
                  </a:lnTo>
                  <a:cubicBezTo>
                    <a:pt x="6430" y="3643"/>
                    <a:pt x="6311" y="3632"/>
                    <a:pt x="6216" y="3596"/>
                  </a:cubicBezTo>
                  <a:cubicBezTo>
                    <a:pt x="5859" y="3489"/>
                    <a:pt x="4978" y="3167"/>
                    <a:pt x="4359" y="2119"/>
                  </a:cubicBezTo>
                  <a:cubicBezTo>
                    <a:pt x="4311" y="2048"/>
                    <a:pt x="4299" y="1977"/>
                    <a:pt x="4299" y="1905"/>
                  </a:cubicBezTo>
                  <a:lnTo>
                    <a:pt x="4299" y="1548"/>
                  </a:lnTo>
                  <a:cubicBezTo>
                    <a:pt x="4299" y="1453"/>
                    <a:pt x="4228" y="1381"/>
                    <a:pt x="4132" y="1381"/>
                  </a:cubicBezTo>
                  <a:cubicBezTo>
                    <a:pt x="4049" y="1381"/>
                    <a:pt x="3966" y="1453"/>
                    <a:pt x="3966" y="1548"/>
                  </a:cubicBezTo>
                  <a:lnTo>
                    <a:pt x="3966" y="1905"/>
                  </a:lnTo>
                  <a:cubicBezTo>
                    <a:pt x="3966" y="1977"/>
                    <a:pt x="3954" y="2060"/>
                    <a:pt x="3906" y="2119"/>
                  </a:cubicBezTo>
                  <a:cubicBezTo>
                    <a:pt x="3275" y="3167"/>
                    <a:pt x="2406" y="3489"/>
                    <a:pt x="2049" y="3596"/>
                  </a:cubicBezTo>
                  <a:cubicBezTo>
                    <a:pt x="1942" y="3632"/>
                    <a:pt x="1846" y="3643"/>
                    <a:pt x="1739" y="3643"/>
                  </a:cubicBezTo>
                  <a:lnTo>
                    <a:pt x="1620" y="3643"/>
                  </a:lnTo>
                  <a:cubicBezTo>
                    <a:pt x="1584" y="3643"/>
                    <a:pt x="1561" y="3643"/>
                    <a:pt x="1513" y="3655"/>
                  </a:cubicBezTo>
                  <a:lnTo>
                    <a:pt x="1513" y="2941"/>
                  </a:lnTo>
                  <a:cubicBezTo>
                    <a:pt x="1501" y="1496"/>
                    <a:pt x="2680" y="310"/>
                    <a:pt x="4111" y="310"/>
                  </a:cubicBezTo>
                  <a:close/>
                  <a:moveTo>
                    <a:pt x="1799" y="5013"/>
                  </a:moveTo>
                  <a:cubicBezTo>
                    <a:pt x="1882" y="5322"/>
                    <a:pt x="2049" y="5620"/>
                    <a:pt x="2275" y="5894"/>
                  </a:cubicBezTo>
                  <a:cubicBezTo>
                    <a:pt x="2168" y="6013"/>
                    <a:pt x="2025" y="6084"/>
                    <a:pt x="1858" y="6084"/>
                  </a:cubicBezTo>
                  <a:cubicBezTo>
                    <a:pt x="1561" y="6084"/>
                    <a:pt x="1323" y="5846"/>
                    <a:pt x="1323" y="5548"/>
                  </a:cubicBezTo>
                  <a:cubicBezTo>
                    <a:pt x="1323" y="5275"/>
                    <a:pt x="1525" y="5060"/>
                    <a:pt x="1799" y="5013"/>
                  </a:cubicBezTo>
                  <a:close/>
                  <a:moveTo>
                    <a:pt x="6454" y="5013"/>
                  </a:moveTo>
                  <a:cubicBezTo>
                    <a:pt x="6704" y="5037"/>
                    <a:pt x="6918" y="5263"/>
                    <a:pt x="6918" y="5548"/>
                  </a:cubicBezTo>
                  <a:cubicBezTo>
                    <a:pt x="6918" y="5846"/>
                    <a:pt x="6680" y="6084"/>
                    <a:pt x="6383" y="6084"/>
                  </a:cubicBezTo>
                  <a:cubicBezTo>
                    <a:pt x="6216" y="6084"/>
                    <a:pt x="6073" y="6013"/>
                    <a:pt x="5978" y="5894"/>
                  </a:cubicBezTo>
                  <a:cubicBezTo>
                    <a:pt x="6204" y="5632"/>
                    <a:pt x="6347" y="5334"/>
                    <a:pt x="6454" y="5013"/>
                  </a:cubicBezTo>
                  <a:close/>
                  <a:moveTo>
                    <a:pt x="4132" y="2381"/>
                  </a:moveTo>
                  <a:cubicBezTo>
                    <a:pt x="4823" y="3453"/>
                    <a:pt x="5752" y="3810"/>
                    <a:pt x="6145" y="3905"/>
                  </a:cubicBezTo>
                  <a:cubicBezTo>
                    <a:pt x="6276" y="3941"/>
                    <a:pt x="6406" y="3965"/>
                    <a:pt x="6549" y="3965"/>
                  </a:cubicBezTo>
                  <a:lnTo>
                    <a:pt x="6668" y="3965"/>
                  </a:lnTo>
                  <a:cubicBezTo>
                    <a:pt x="6740" y="3965"/>
                    <a:pt x="6811" y="4001"/>
                    <a:pt x="6871" y="4060"/>
                  </a:cubicBezTo>
                  <a:cubicBezTo>
                    <a:pt x="6930" y="4120"/>
                    <a:pt x="6942" y="4191"/>
                    <a:pt x="6942" y="4263"/>
                  </a:cubicBezTo>
                  <a:cubicBezTo>
                    <a:pt x="6930" y="4405"/>
                    <a:pt x="6799" y="4501"/>
                    <a:pt x="6645" y="4501"/>
                  </a:cubicBezTo>
                  <a:lnTo>
                    <a:pt x="6573" y="4501"/>
                  </a:lnTo>
                  <a:cubicBezTo>
                    <a:pt x="6573" y="4417"/>
                    <a:pt x="6514" y="4346"/>
                    <a:pt x="6430" y="4322"/>
                  </a:cubicBezTo>
                  <a:cubicBezTo>
                    <a:pt x="6335" y="4322"/>
                    <a:pt x="6264" y="4382"/>
                    <a:pt x="6252" y="4477"/>
                  </a:cubicBezTo>
                  <a:cubicBezTo>
                    <a:pt x="6204" y="5001"/>
                    <a:pt x="5966" y="5489"/>
                    <a:pt x="5573" y="5858"/>
                  </a:cubicBezTo>
                  <a:cubicBezTo>
                    <a:pt x="5192" y="6215"/>
                    <a:pt x="4680" y="6430"/>
                    <a:pt x="4144" y="6430"/>
                  </a:cubicBezTo>
                  <a:cubicBezTo>
                    <a:pt x="3585" y="6430"/>
                    <a:pt x="3073" y="6227"/>
                    <a:pt x="2692" y="5858"/>
                  </a:cubicBezTo>
                  <a:cubicBezTo>
                    <a:pt x="2299" y="5501"/>
                    <a:pt x="2061" y="5013"/>
                    <a:pt x="2025" y="4477"/>
                  </a:cubicBezTo>
                  <a:cubicBezTo>
                    <a:pt x="2025" y="4389"/>
                    <a:pt x="1943" y="4321"/>
                    <a:pt x="1865" y="4321"/>
                  </a:cubicBezTo>
                  <a:cubicBezTo>
                    <a:pt x="1859" y="4321"/>
                    <a:pt x="1852" y="4321"/>
                    <a:pt x="1846" y="4322"/>
                  </a:cubicBezTo>
                  <a:cubicBezTo>
                    <a:pt x="1751" y="4322"/>
                    <a:pt x="1680" y="4417"/>
                    <a:pt x="1692" y="4501"/>
                  </a:cubicBezTo>
                  <a:lnTo>
                    <a:pt x="1620" y="4501"/>
                  </a:lnTo>
                  <a:cubicBezTo>
                    <a:pt x="1465" y="4501"/>
                    <a:pt x="1334" y="4405"/>
                    <a:pt x="1323" y="4263"/>
                  </a:cubicBezTo>
                  <a:cubicBezTo>
                    <a:pt x="1311" y="4191"/>
                    <a:pt x="1334" y="4120"/>
                    <a:pt x="1394" y="4060"/>
                  </a:cubicBezTo>
                  <a:cubicBezTo>
                    <a:pt x="1442" y="4001"/>
                    <a:pt x="1513" y="3965"/>
                    <a:pt x="1608" y="3965"/>
                  </a:cubicBezTo>
                  <a:lnTo>
                    <a:pt x="1727" y="3965"/>
                  </a:lnTo>
                  <a:cubicBezTo>
                    <a:pt x="1858" y="3965"/>
                    <a:pt x="2001" y="3953"/>
                    <a:pt x="2120" y="3905"/>
                  </a:cubicBezTo>
                  <a:cubicBezTo>
                    <a:pt x="2513" y="3810"/>
                    <a:pt x="3430" y="3453"/>
                    <a:pt x="4132" y="2381"/>
                  </a:cubicBezTo>
                  <a:close/>
                  <a:moveTo>
                    <a:pt x="5740" y="6108"/>
                  </a:moveTo>
                  <a:cubicBezTo>
                    <a:pt x="5871" y="6251"/>
                    <a:pt x="6037" y="6346"/>
                    <a:pt x="6228" y="6382"/>
                  </a:cubicBezTo>
                  <a:cubicBezTo>
                    <a:pt x="6287" y="6739"/>
                    <a:pt x="6406" y="6953"/>
                    <a:pt x="6526" y="7203"/>
                  </a:cubicBezTo>
                  <a:cubicBezTo>
                    <a:pt x="6645" y="7418"/>
                    <a:pt x="6764" y="7656"/>
                    <a:pt x="6871" y="8061"/>
                  </a:cubicBezTo>
                  <a:lnTo>
                    <a:pt x="5680" y="7644"/>
                  </a:lnTo>
                  <a:cubicBezTo>
                    <a:pt x="5478" y="7573"/>
                    <a:pt x="5323" y="7358"/>
                    <a:pt x="5323" y="7144"/>
                  </a:cubicBezTo>
                  <a:lnTo>
                    <a:pt x="5323" y="6430"/>
                  </a:lnTo>
                  <a:cubicBezTo>
                    <a:pt x="5478" y="6334"/>
                    <a:pt x="5621" y="6227"/>
                    <a:pt x="5740" y="6108"/>
                  </a:cubicBezTo>
                  <a:close/>
                  <a:moveTo>
                    <a:pt x="4978" y="6584"/>
                  </a:moveTo>
                  <a:lnTo>
                    <a:pt x="4978" y="7144"/>
                  </a:lnTo>
                  <a:cubicBezTo>
                    <a:pt x="4978" y="7442"/>
                    <a:pt x="5144" y="7715"/>
                    <a:pt x="5383" y="7870"/>
                  </a:cubicBezTo>
                  <a:cubicBezTo>
                    <a:pt x="5252" y="8132"/>
                    <a:pt x="4847" y="8727"/>
                    <a:pt x="4049" y="9370"/>
                  </a:cubicBezTo>
                  <a:cubicBezTo>
                    <a:pt x="3823" y="9180"/>
                    <a:pt x="3644" y="8989"/>
                    <a:pt x="3489" y="8823"/>
                  </a:cubicBezTo>
                  <a:cubicBezTo>
                    <a:pt x="3132" y="8406"/>
                    <a:pt x="2930" y="8061"/>
                    <a:pt x="2823" y="7870"/>
                  </a:cubicBezTo>
                  <a:cubicBezTo>
                    <a:pt x="3073" y="7715"/>
                    <a:pt x="3228" y="7442"/>
                    <a:pt x="3228" y="7144"/>
                  </a:cubicBezTo>
                  <a:lnTo>
                    <a:pt x="3228" y="6584"/>
                  </a:lnTo>
                  <a:cubicBezTo>
                    <a:pt x="3513" y="6691"/>
                    <a:pt x="3811" y="6751"/>
                    <a:pt x="4109" y="6751"/>
                  </a:cubicBezTo>
                  <a:cubicBezTo>
                    <a:pt x="4418" y="6751"/>
                    <a:pt x="4716" y="6691"/>
                    <a:pt x="4978" y="6584"/>
                  </a:cubicBezTo>
                  <a:close/>
                  <a:moveTo>
                    <a:pt x="4144" y="0"/>
                  </a:moveTo>
                  <a:cubicBezTo>
                    <a:pt x="2525" y="0"/>
                    <a:pt x="1203" y="1322"/>
                    <a:pt x="1203" y="2941"/>
                  </a:cubicBezTo>
                  <a:lnTo>
                    <a:pt x="1203" y="3822"/>
                  </a:lnTo>
                  <a:lnTo>
                    <a:pt x="1192" y="3834"/>
                  </a:lnTo>
                  <a:cubicBezTo>
                    <a:pt x="1072" y="3953"/>
                    <a:pt x="1025" y="4132"/>
                    <a:pt x="1037" y="4298"/>
                  </a:cubicBezTo>
                  <a:cubicBezTo>
                    <a:pt x="1072" y="4536"/>
                    <a:pt x="1227" y="4727"/>
                    <a:pt x="1453" y="4798"/>
                  </a:cubicBezTo>
                  <a:cubicBezTo>
                    <a:pt x="1203" y="4953"/>
                    <a:pt x="1037" y="5227"/>
                    <a:pt x="1037" y="5548"/>
                  </a:cubicBezTo>
                  <a:cubicBezTo>
                    <a:pt x="1037" y="6025"/>
                    <a:pt x="1430" y="6406"/>
                    <a:pt x="1906" y="6406"/>
                  </a:cubicBezTo>
                  <a:cubicBezTo>
                    <a:pt x="2144" y="6406"/>
                    <a:pt x="2382" y="6299"/>
                    <a:pt x="2537" y="6120"/>
                  </a:cubicBezTo>
                  <a:cubicBezTo>
                    <a:pt x="2680" y="6239"/>
                    <a:pt x="2811" y="6346"/>
                    <a:pt x="2954" y="6441"/>
                  </a:cubicBezTo>
                  <a:lnTo>
                    <a:pt x="2954" y="7156"/>
                  </a:lnTo>
                  <a:cubicBezTo>
                    <a:pt x="2954" y="7370"/>
                    <a:pt x="2811" y="7584"/>
                    <a:pt x="2596" y="7656"/>
                  </a:cubicBezTo>
                  <a:lnTo>
                    <a:pt x="799" y="8299"/>
                  </a:lnTo>
                  <a:cubicBezTo>
                    <a:pt x="322" y="8466"/>
                    <a:pt x="1" y="8918"/>
                    <a:pt x="1" y="9442"/>
                  </a:cubicBezTo>
                  <a:lnTo>
                    <a:pt x="1" y="10966"/>
                  </a:lnTo>
                  <a:cubicBezTo>
                    <a:pt x="1" y="11049"/>
                    <a:pt x="72" y="11121"/>
                    <a:pt x="156" y="11121"/>
                  </a:cubicBezTo>
                  <a:cubicBezTo>
                    <a:pt x="251" y="11121"/>
                    <a:pt x="322" y="11049"/>
                    <a:pt x="322" y="10966"/>
                  </a:cubicBezTo>
                  <a:lnTo>
                    <a:pt x="322" y="9442"/>
                  </a:lnTo>
                  <a:cubicBezTo>
                    <a:pt x="322" y="9073"/>
                    <a:pt x="561" y="8727"/>
                    <a:pt x="918" y="8608"/>
                  </a:cubicBezTo>
                  <a:lnTo>
                    <a:pt x="1394" y="8442"/>
                  </a:lnTo>
                  <a:cubicBezTo>
                    <a:pt x="1477" y="8954"/>
                    <a:pt x="1573" y="9478"/>
                    <a:pt x="1692" y="9966"/>
                  </a:cubicBezTo>
                  <a:cubicBezTo>
                    <a:pt x="1704" y="10037"/>
                    <a:pt x="1775" y="10097"/>
                    <a:pt x="1858" y="10097"/>
                  </a:cubicBezTo>
                  <a:lnTo>
                    <a:pt x="1882" y="10097"/>
                  </a:lnTo>
                  <a:cubicBezTo>
                    <a:pt x="1977" y="10085"/>
                    <a:pt x="2037" y="9990"/>
                    <a:pt x="2001" y="9906"/>
                  </a:cubicBezTo>
                  <a:cubicBezTo>
                    <a:pt x="1894" y="9418"/>
                    <a:pt x="1799" y="8858"/>
                    <a:pt x="1704" y="8358"/>
                  </a:cubicBezTo>
                  <a:lnTo>
                    <a:pt x="1965" y="8263"/>
                  </a:lnTo>
                  <a:cubicBezTo>
                    <a:pt x="2275" y="9275"/>
                    <a:pt x="2656" y="10382"/>
                    <a:pt x="3180" y="11085"/>
                  </a:cubicBezTo>
                  <a:cubicBezTo>
                    <a:pt x="3216" y="11121"/>
                    <a:pt x="3251" y="11144"/>
                    <a:pt x="3311" y="11144"/>
                  </a:cubicBezTo>
                  <a:cubicBezTo>
                    <a:pt x="3347" y="11144"/>
                    <a:pt x="3394" y="11121"/>
                    <a:pt x="3418" y="11109"/>
                  </a:cubicBezTo>
                  <a:cubicBezTo>
                    <a:pt x="3489" y="11049"/>
                    <a:pt x="3513" y="10966"/>
                    <a:pt x="3454" y="10882"/>
                  </a:cubicBezTo>
                  <a:cubicBezTo>
                    <a:pt x="2894" y="10144"/>
                    <a:pt x="2466" y="8823"/>
                    <a:pt x="2275" y="8144"/>
                  </a:cubicBezTo>
                  <a:lnTo>
                    <a:pt x="2596" y="8025"/>
                  </a:lnTo>
                  <a:cubicBezTo>
                    <a:pt x="2704" y="8227"/>
                    <a:pt x="2930" y="8596"/>
                    <a:pt x="3311" y="9061"/>
                  </a:cubicBezTo>
                  <a:cubicBezTo>
                    <a:pt x="3835" y="9656"/>
                    <a:pt x="4740" y="10490"/>
                    <a:pt x="6216" y="11121"/>
                  </a:cubicBezTo>
                  <a:cubicBezTo>
                    <a:pt x="6228" y="11144"/>
                    <a:pt x="6264" y="11144"/>
                    <a:pt x="6276" y="11144"/>
                  </a:cubicBezTo>
                  <a:cubicBezTo>
                    <a:pt x="6335" y="11144"/>
                    <a:pt x="6395" y="11109"/>
                    <a:pt x="6430" y="11037"/>
                  </a:cubicBezTo>
                  <a:cubicBezTo>
                    <a:pt x="6454" y="10942"/>
                    <a:pt x="6430" y="10859"/>
                    <a:pt x="6335" y="10823"/>
                  </a:cubicBezTo>
                  <a:cubicBezTo>
                    <a:pt x="5502" y="10454"/>
                    <a:pt x="4847" y="10025"/>
                    <a:pt x="4359" y="9620"/>
                  </a:cubicBezTo>
                  <a:cubicBezTo>
                    <a:pt x="5204" y="8918"/>
                    <a:pt x="5621" y="8299"/>
                    <a:pt x="5775" y="8025"/>
                  </a:cubicBezTo>
                  <a:lnTo>
                    <a:pt x="6097" y="8144"/>
                  </a:lnTo>
                  <a:cubicBezTo>
                    <a:pt x="5918" y="8727"/>
                    <a:pt x="5728" y="9251"/>
                    <a:pt x="5502" y="9692"/>
                  </a:cubicBezTo>
                  <a:cubicBezTo>
                    <a:pt x="5454" y="9775"/>
                    <a:pt x="5502" y="9870"/>
                    <a:pt x="5573" y="9918"/>
                  </a:cubicBezTo>
                  <a:cubicBezTo>
                    <a:pt x="5609" y="9930"/>
                    <a:pt x="5621" y="9930"/>
                    <a:pt x="5656" y="9930"/>
                  </a:cubicBezTo>
                  <a:cubicBezTo>
                    <a:pt x="5716" y="9930"/>
                    <a:pt x="5775" y="9906"/>
                    <a:pt x="5799" y="9847"/>
                  </a:cubicBezTo>
                  <a:cubicBezTo>
                    <a:pt x="6014" y="9382"/>
                    <a:pt x="6216" y="8858"/>
                    <a:pt x="6395" y="8263"/>
                  </a:cubicBezTo>
                  <a:lnTo>
                    <a:pt x="7419" y="8620"/>
                  </a:lnTo>
                  <a:cubicBezTo>
                    <a:pt x="7776" y="8739"/>
                    <a:pt x="8014" y="9085"/>
                    <a:pt x="8014" y="9454"/>
                  </a:cubicBezTo>
                  <a:lnTo>
                    <a:pt x="8014" y="10978"/>
                  </a:lnTo>
                  <a:cubicBezTo>
                    <a:pt x="8014" y="11061"/>
                    <a:pt x="8097" y="11144"/>
                    <a:pt x="8181" y="11144"/>
                  </a:cubicBezTo>
                  <a:cubicBezTo>
                    <a:pt x="8276" y="11144"/>
                    <a:pt x="8347" y="11061"/>
                    <a:pt x="8347" y="10978"/>
                  </a:cubicBezTo>
                  <a:lnTo>
                    <a:pt x="8347" y="9454"/>
                  </a:lnTo>
                  <a:cubicBezTo>
                    <a:pt x="8288" y="8906"/>
                    <a:pt x="7978" y="8454"/>
                    <a:pt x="7478" y="8287"/>
                  </a:cubicBezTo>
                  <a:lnTo>
                    <a:pt x="7240" y="8192"/>
                  </a:lnTo>
                  <a:cubicBezTo>
                    <a:pt x="7145" y="7620"/>
                    <a:pt x="6978" y="7323"/>
                    <a:pt x="6847" y="7049"/>
                  </a:cubicBezTo>
                  <a:cubicBezTo>
                    <a:pt x="6740" y="6846"/>
                    <a:pt x="6633" y="6656"/>
                    <a:pt x="6585" y="6382"/>
                  </a:cubicBezTo>
                  <a:cubicBezTo>
                    <a:pt x="6978" y="6287"/>
                    <a:pt x="7264" y="5953"/>
                    <a:pt x="7264" y="5548"/>
                  </a:cubicBezTo>
                  <a:cubicBezTo>
                    <a:pt x="7264" y="5227"/>
                    <a:pt x="7097" y="4953"/>
                    <a:pt x="6847" y="4798"/>
                  </a:cubicBezTo>
                  <a:cubicBezTo>
                    <a:pt x="7061" y="4727"/>
                    <a:pt x="7240" y="4536"/>
                    <a:pt x="7264" y="4298"/>
                  </a:cubicBezTo>
                  <a:cubicBezTo>
                    <a:pt x="7276" y="4132"/>
                    <a:pt x="7216" y="3953"/>
                    <a:pt x="7109" y="3834"/>
                  </a:cubicBezTo>
                  <a:lnTo>
                    <a:pt x="7097" y="3822"/>
                  </a:lnTo>
                  <a:lnTo>
                    <a:pt x="7097" y="2941"/>
                  </a:lnTo>
                  <a:cubicBezTo>
                    <a:pt x="7097" y="1322"/>
                    <a:pt x="5775" y="0"/>
                    <a:pt x="4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75"/>
            <p:cNvSpPr/>
            <p:nvPr/>
          </p:nvSpPr>
          <p:spPr>
            <a:xfrm>
              <a:off x="7212544" y="3678023"/>
              <a:ext cx="14763" cy="21226"/>
            </a:xfrm>
            <a:custGeom>
              <a:avLst/>
              <a:gdLst/>
              <a:ahLst/>
              <a:cxnLst/>
              <a:rect l="l" t="t" r="r" b="b"/>
              <a:pathLst>
                <a:path w="466" h="670" extrusionOk="0">
                  <a:moveTo>
                    <a:pt x="175" y="1"/>
                  </a:moveTo>
                  <a:cubicBezTo>
                    <a:pt x="165" y="1"/>
                    <a:pt x="154" y="2"/>
                    <a:pt x="144" y="3"/>
                  </a:cubicBezTo>
                  <a:cubicBezTo>
                    <a:pt x="49" y="27"/>
                    <a:pt x="1" y="122"/>
                    <a:pt x="25" y="205"/>
                  </a:cubicBezTo>
                  <a:cubicBezTo>
                    <a:pt x="49" y="348"/>
                    <a:pt x="96" y="467"/>
                    <a:pt x="132" y="563"/>
                  </a:cubicBezTo>
                  <a:cubicBezTo>
                    <a:pt x="156" y="646"/>
                    <a:pt x="215" y="670"/>
                    <a:pt x="275" y="670"/>
                  </a:cubicBezTo>
                  <a:cubicBezTo>
                    <a:pt x="287" y="670"/>
                    <a:pt x="311" y="670"/>
                    <a:pt x="334" y="658"/>
                  </a:cubicBezTo>
                  <a:cubicBezTo>
                    <a:pt x="430" y="646"/>
                    <a:pt x="465" y="551"/>
                    <a:pt x="453" y="467"/>
                  </a:cubicBezTo>
                  <a:cubicBezTo>
                    <a:pt x="430" y="360"/>
                    <a:pt x="382" y="253"/>
                    <a:pt x="346" y="122"/>
                  </a:cubicBezTo>
                  <a:cubicBezTo>
                    <a:pt x="325" y="39"/>
                    <a:pt x="250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75"/>
            <p:cNvSpPr/>
            <p:nvPr/>
          </p:nvSpPr>
          <p:spPr>
            <a:xfrm>
              <a:off x="7257055" y="3498936"/>
              <a:ext cx="60382" cy="32472"/>
            </a:xfrm>
            <a:custGeom>
              <a:avLst/>
              <a:gdLst/>
              <a:ahLst/>
              <a:cxnLst/>
              <a:rect l="l" t="t" r="r" b="b"/>
              <a:pathLst>
                <a:path w="1906" h="1025" extrusionOk="0">
                  <a:moveTo>
                    <a:pt x="1525" y="322"/>
                  </a:moveTo>
                  <a:cubicBezTo>
                    <a:pt x="1465" y="536"/>
                    <a:pt x="1227" y="703"/>
                    <a:pt x="941" y="703"/>
                  </a:cubicBezTo>
                  <a:cubicBezTo>
                    <a:pt x="656" y="703"/>
                    <a:pt x="430" y="548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644"/>
                    <a:pt x="430" y="1025"/>
                    <a:pt x="953" y="1025"/>
                  </a:cubicBezTo>
                  <a:cubicBezTo>
                    <a:pt x="1477" y="1025"/>
                    <a:pt x="1906" y="644"/>
                    <a:pt x="1906" y="167"/>
                  </a:cubicBezTo>
                  <a:cubicBezTo>
                    <a:pt x="1894" y="72"/>
                    <a:pt x="182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7" name="Google Shape;10877;p75"/>
          <p:cNvGrpSpPr/>
          <p:nvPr/>
        </p:nvGrpSpPr>
        <p:grpSpPr>
          <a:xfrm>
            <a:off x="6703732" y="3346936"/>
            <a:ext cx="264813" cy="352693"/>
            <a:chOff x="6703732" y="3346936"/>
            <a:chExt cx="264813" cy="352693"/>
          </a:xfrm>
        </p:grpSpPr>
        <p:sp>
          <p:nvSpPr>
            <p:cNvPr id="10878" name="Google Shape;10878;p75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75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75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75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75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3" name="Google Shape;10883;p75"/>
          <p:cNvGrpSpPr/>
          <p:nvPr/>
        </p:nvGrpSpPr>
        <p:grpSpPr>
          <a:xfrm>
            <a:off x="6252228" y="3346936"/>
            <a:ext cx="265193" cy="352693"/>
            <a:chOff x="6252228" y="3346936"/>
            <a:chExt cx="265193" cy="352693"/>
          </a:xfrm>
        </p:grpSpPr>
        <p:sp>
          <p:nvSpPr>
            <p:cNvPr id="10884" name="Google Shape;10884;p75"/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75"/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75"/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7" name="Google Shape;10887;p75"/>
          <p:cNvGrpSpPr/>
          <p:nvPr/>
        </p:nvGrpSpPr>
        <p:grpSpPr>
          <a:xfrm>
            <a:off x="5801105" y="3347696"/>
            <a:ext cx="264813" cy="351933"/>
            <a:chOff x="5801105" y="3347696"/>
            <a:chExt cx="264813" cy="351933"/>
          </a:xfrm>
        </p:grpSpPr>
        <p:sp>
          <p:nvSpPr>
            <p:cNvPr id="10888" name="Google Shape;10888;p75"/>
            <p:cNvSpPr/>
            <p:nvPr/>
          </p:nvSpPr>
          <p:spPr>
            <a:xfrm>
              <a:off x="5911256" y="3534862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75"/>
            <p:cNvSpPr/>
            <p:nvPr/>
          </p:nvSpPr>
          <p:spPr>
            <a:xfrm>
              <a:off x="5894656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75"/>
            <p:cNvSpPr/>
            <p:nvPr/>
          </p:nvSpPr>
          <p:spPr>
            <a:xfrm>
              <a:off x="5961057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75"/>
            <p:cNvSpPr/>
            <p:nvPr/>
          </p:nvSpPr>
          <p:spPr>
            <a:xfrm>
              <a:off x="5801105" y="3347696"/>
              <a:ext cx="264813" cy="351933"/>
            </a:xfrm>
            <a:custGeom>
              <a:avLst/>
              <a:gdLst/>
              <a:ahLst/>
              <a:cxnLst/>
              <a:rect l="l" t="t" r="r" b="b"/>
              <a:pathLst>
                <a:path w="8359" h="11109" extrusionOk="0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2" name="Google Shape;10892;p75"/>
          <p:cNvGrpSpPr/>
          <p:nvPr/>
        </p:nvGrpSpPr>
        <p:grpSpPr>
          <a:xfrm>
            <a:off x="5349253" y="3346936"/>
            <a:ext cx="265922" cy="352693"/>
            <a:chOff x="5349253" y="3346936"/>
            <a:chExt cx="265922" cy="352693"/>
          </a:xfrm>
        </p:grpSpPr>
        <p:sp>
          <p:nvSpPr>
            <p:cNvPr id="10893" name="Google Shape;10893;p75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75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75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75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75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75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9" name="Google Shape;10899;p75"/>
          <p:cNvGrpSpPr/>
          <p:nvPr/>
        </p:nvGrpSpPr>
        <p:grpSpPr>
          <a:xfrm>
            <a:off x="4907159" y="3346936"/>
            <a:ext cx="264845" cy="354214"/>
            <a:chOff x="4907159" y="3346936"/>
            <a:chExt cx="264845" cy="354214"/>
          </a:xfrm>
        </p:grpSpPr>
        <p:sp>
          <p:nvSpPr>
            <p:cNvPr id="10900" name="Google Shape;10900;p75"/>
            <p:cNvSpPr/>
            <p:nvPr/>
          </p:nvSpPr>
          <p:spPr>
            <a:xfrm>
              <a:off x="5015061" y="3556752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75"/>
            <p:cNvSpPr/>
            <p:nvPr/>
          </p:nvSpPr>
          <p:spPr>
            <a:xfrm>
              <a:off x="4907159" y="3346936"/>
              <a:ext cx="264845" cy="354214"/>
            </a:xfrm>
            <a:custGeom>
              <a:avLst/>
              <a:gdLst/>
              <a:ahLst/>
              <a:cxnLst/>
              <a:rect l="l" t="t" r="r" b="b"/>
              <a:pathLst>
                <a:path w="8360" h="11181" extrusionOk="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2" name="Google Shape;10902;p75"/>
          <p:cNvGrpSpPr/>
          <p:nvPr/>
        </p:nvGrpSpPr>
        <p:grpSpPr>
          <a:xfrm>
            <a:off x="8048421" y="3334486"/>
            <a:ext cx="276503" cy="369674"/>
            <a:chOff x="8048421" y="3334486"/>
            <a:chExt cx="276503" cy="369674"/>
          </a:xfrm>
        </p:grpSpPr>
        <p:sp>
          <p:nvSpPr>
            <p:cNvPr id="10903" name="Google Shape;10903;p75"/>
            <p:cNvSpPr/>
            <p:nvPr/>
          </p:nvSpPr>
          <p:spPr>
            <a:xfrm>
              <a:off x="8146471" y="34563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84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75"/>
            <p:cNvSpPr/>
            <p:nvPr/>
          </p:nvSpPr>
          <p:spPr>
            <a:xfrm>
              <a:off x="8215501" y="3456327"/>
              <a:ext cx="10961" cy="16252"/>
            </a:xfrm>
            <a:custGeom>
              <a:avLst/>
              <a:gdLst/>
              <a:ahLst/>
              <a:cxnLst/>
              <a:rect l="l" t="t" r="r" b="b"/>
              <a:pathLst>
                <a:path w="346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63" y="512"/>
                    <a:pt x="334" y="441"/>
                    <a:pt x="334" y="345"/>
                  </a:cubicBezTo>
                  <a:lnTo>
                    <a:pt x="334" y="167"/>
                  </a:lnTo>
                  <a:cubicBezTo>
                    <a:pt x="346" y="84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75"/>
            <p:cNvSpPr/>
            <p:nvPr/>
          </p:nvSpPr>
          <p:spPr>
            <a:xfrm>
              <a:off x="8048421" y="3334486"/>
              <a:ext cx="276503" cy="369674"/>
            </a:xfrm>
            <a:custGeom>
              <a:avLst/>
              <a:gdLst/>
              <a:ahLst/>
              <a:cxnLst/>
              <a:rect l="l" t="t" r="r" b="b"/>
              <a:pathLst>
                <a:path w="8728" h="11669" extrusionOk="0">
                  <a:moveTo>
                    <a:pt x="4322" y="334"/>
                  </a:moveTo>
                  <a:cubicBezTo>
                    <a:pt x="4703" y="334"/>
                    <a:pt x="5084" y="417"/>
                    <a:pt x="5441" y="548"/>
                  </a:cubicBezTo>
                  <a:cubicBezTo>
                    <a:pt x="5179" y="655"/>
                    <a:pt x="4953" y="786"/>
                    <a:pt x="4787" y="953"/>
                  </a:cubicBezTo>
                  <a:cubicBezTo>
                    <a:pt x="4679" y="810"/>
                    <a:pt x="4536" y="727"/>
                    <a:pt x="4358" y="727"/>
                  </a:cubicBezTo>
                  <a:cubicBezTo>
                    <a:pt x="4179" y="727"/>
                    <a:pt x="4013" y="810"/>
                    <a:pt x="3917" y="953"/>
                  </a:cubicBezTo>
                  <a:cubicBezTo>
                    <a:pt x="3739" y="774"/>
                    <a:pt x="3501" y="620"/>
                    <a:pt x="3239" y="536"/>
                  </a:cubicBezTo>
                  <a:cubicBezTo>
                    <a:pt x="3584" y="417"/>
                    <a:pt x="3953" y="334"/>
                    <a:pt x="4322" y="334"/>
                  </a:cubicBezTo>
                  <a:close/>
                  <a:moveTo>
                    <a:pt x="6151" y="749"/>
                  </a:moveTo>
                  <a:cubicBezTo>
                    <a:pt x="6261" y="749"/>
                    <a:pt x="6366" y="761"/>
                    <a:pt x="6465" y="786"/>
                  </a:cubicBezTo>
                  <a:cubicBezTo>
                    <a:pt x="6322" y="965"/>
                    <a:pt x="6072" y="1108"/>
                    <a:pt x="5787" y="1203"/>
                  </a:cubicBezTo>
                  <a:cubicBezTo>
                    <a:pt x="5617" y="1253"/>
                    <a:pt x="5443" y="1281"/>
                    <a:pt x="5282" y="1281"/>
                  </a:cubicBezTo>
                  <a:cubicBezTo>
                    <a:pt x="5172" y="1281"/>
                    <a:pt x="5069" y="1268"/>
                    <a:pt x="4977" y="1239"/>
                  </a:cubicBezTo>
                  <a:cubicBezTo>
                    <a:pt x="5132" y="1060"/>
                    <a:pt x="5382" y="917"/>
                    <a:pt x="5668" y="822"/>
                  </a:cubicBezTo>
                  <a:cubicBezTo>
                    <a:pt x="5834" y="773"/>
                    <a:pt x="5997" y="749"/>
                    <a:pt x="6151" y="749"/>
                  </a:cubicBezTo>
                  <a:close/>
                  <a:moveTo>
                    <a:pt x="2542" y="750"/>
                  </a:moveTo>
                  <a:cubicBezTo>
                    <a:pt x="2703" y="750"/>
                    <a:pt x="2878" y="777"/>
                    <a:pt x="3048" y="834"/>
                  </a:cubicBezTo>
                  <a:cubicBezTo>
                    <a:pt x="3334" y="917"/>
                    <a:pt x="3584" y="1072"/>
                    <a:pt x="3727" y="1251"/>
                  </a:cubicBezTo>
                  <a:cubicBezTo>
                    <a:pt x="3646" y="1273"/>
                    <a:pt x="3553" y="1284"/>
                    <a:pt x="3454" y="1284"/>
                  </a:cubicBezTo>
                  <a:cubicBezTo>
                    <a:pt x="3290" y="1284"/>
                    <a:pt x="3107" y="1255"/>
                    <a:pt x="2929" y="1203"/>
                  </a:cubicBezTo>
                  <a:cubicBezTo>
                    <a:pt x="2643" y="1108"/>
                    <a:pt x="2393" y="965"/>
                    <a:pt x="2239" y="786"/>
                  </a:cubicBezTo>
                  <a:cubicBezTo>
                    <a:pt x="2330" y="762"/>
                    <a:pt x="2433" y="750"/>
                    <a:pt x="2542" y="750"/>
                  </a:cubicBezTo>
                  <a:close/>
                  <a:moveTo>
                    <a:pt x="4358" y="1072"/>
                  </a:moveTo>
                  <a:cubicBezTo>
                    <a:pt x="4465" y="1072"/>
                    <a:pt x="4548" y="1155"/>
                    <a:pt x="4548" y="1263"/>
                  </a:cubicBezTo>
                  <a:cubicBezTo>
                    <a:pt x="4548" y="1370"/>
                    <a:pt x="4465" y="1453"/>
                    <a:pt x="4358" y="1453"/>
                  </a:cubicBezTo>
                  <a:cubicBezTo>
                    <a:pt x="4251" y="1453"/>
                    <a:pt x="4167" y="1370"/>
                    <a:pt x="4167" y="1263"/>
                  </a:cubicBezTo>
                  <a:cubicBezTo>
                    <a:pt x="4167" y="1155"/>
                    <a:pt x="4251" y="1072"/>
                    <a:pt x="4358" y="1072"/>
                  </a:cubicBezTo>
                  <a:close/>
                  <a:moveTo>
                    <a:pt x="2203" y="1167"/>
                  </a:moveTo>
                  <a:cubicBezTo>
                    <a:pt x="2381" y="1322"/>
                    <a:pt x="2620" y="1441"/>
                    <a:pt x="2870" y="1524"/>
                  </a:cubicBezTo>
                  <a:cubicBezTo>
                    <a:pt x="3072" y="1584"/>
                    <a:pt x="3286" y="1620"/>
                    <a:pt x="3477" y="1620"/>
                  </a:cubicBezTo>
                  <a:cubicBezTo>
                    <a:pt x="3644" y="1620"/>
                    <a:pt x="3810" y="1584"/>
                    <a:pt x="3953" y="1548"/>
                  </a:cubicBezTo>
                  <a:cubicBezTo>
                    <a:pt x="4048" y="1691"/>
                    <a:pt x="4227" y="1798"/>
                    <a:pt x="4417" y="1798"/>
                  </a:cubicBezTo>
                  <a:cubicBezTo>
                    <a:pt x="4608" y="1798"/>
                    <a:pt x="4775" y="1691"/>
                    <a:pt x="4882" y="1548"/>
                  </a:cubicBezTo>
                  <a:cubicBezTo>
                    <a:pt x="5013" y="1584"/>
                    <a:pt x="5179" y="1620"/>
                    <a:pt x="5358" y="1620"/>
                  </a:cubicBezTo>
                  <a:cubicBezTo>
                    <a:pt x="5549" y="1620"/>
                    <a:pt x="5751" y="1584"/>
                    <a:pt x="5965" y="1524"/>
                  </a:cubicBezTo>
                  <a:cubicBezTo>
                    <a:pt x="6203" y="1453"/>
                    <a:pt x="6430" y="1334"/>
                    <a:pt x="6608" y="1203"/>
                  </a:cubicBezTo>
                  <a:cubicBezTo>
                    <a:pt x="7287" y="1810"/>
                    <a:pt x="7704" y="2656"/>
                    <a:pt x="7763" y="3549"/>
                  </a:cubicBezTo>
                  <a:lnTo>
                    <a:pt x="7930" y="6370"/>
                  </a:lnTo>
                  <a:cubicBezTo>
                    <a:pt x="7977" y="7120"/>
                    <a:pt x="7775" y="7870"/>
                    <a:pt x="7358" y="8490"/>
                  </a:cubicBezTo>
                  <a:lnTo>
                    <a:pt x="5989" y="8037"/>
                  </a:lnTo>
                  <a:cubicBezTo>
                    <a:pt x="5775" y="7954"/>
                    <a:pt x="5620" y="7740"/>
                    <a:pt x="5620" y="7513"/>
                  </a:cubicBezTo>
                  <a:lnTo>
                    <a:pt x="5620" y="6763"/>
                  </a:lnTo>
                  <a:cubicBezTo>
                    <a:pt x="6287" y="6382"/>
                    <a:pt x="6763" y="5715"/>
                    <a:pt x="6870" y="4906"/>
                  </a:cubicBezTo>
                  <a:lnTo>
                    <a:pt x="7001" y="4906"/>
                  </a:lnTo>
                  <a:cubicBezTo>
                    <a:pt x="7346" y="4906"/>
                    <a:pt x="7632" y="4620"/>
                    <a:pt x="7632" y="4287"/>
                  </a:cubicBezTo>
                  <a:cubicBezTo>
                    <a:pt x="7632" y="3941"/>
                    <a:pt x="7346" y="3656"/>
                    <a:pt x="7001" y="3656"/>
                  </a:cubicBezTo>
                  <a:lnTo>
                    <a:pt x="6918" y="3656"/>
                  </a:lnTo>
                  <a:cubicBezTo>
                    <a:pt x="6811" y="3656"/>
                    <a:pt x="6727" y="3560"/>
                    <a:pt x="6727" y="3465"/>
                  </a:cubicBezTo>
                  <a:cubicBezTo>
                    <a:pt x="6727" y="2656"/>
                    <a:pt x="6072" y="2013"/>
                    <a:pt x="5275" y="2013"/>
                  </a:cubicBezTo>
                  <a:cubicBezTo>
                    <a:pt x="5191" y="2013"/>
                    <a:pt x="5120" y="2096"/>
                    <a:pt x="5120" y="2179"/>
                  </a:cubicBezTo>
                  <a:cubicBezTo>
                    <a:pt x="5120" y="2275"/>
                    <a:pt x="5191" y="2346"/>
                    <a:pt x="5275" y="2346"/>
                  </a:cubicBezTo>
                  <a:cubicBezTo>
                    <a:pt x="5894" y="2346"/>
                    <a:pt x="6382" y="2834"/>
                    <a:pt x="6382" y="3453"/>
                  </a:cubicBezTo>
                  <a:cubicBezTo>
                    <a:pt x="6382" y="3751"/>
                    <a:pt x="6620" y="3989"/>
                    <a:pt x="6918" y="3989"/>
                  </a:cubicBezTo>
                  <a:lnTo>
                    <a:pt x="7001" y="3989"/>
                  </a:lnTo>
                  <a:cubicBezTo>
                    <a:pt x="7168" y="3989"/>
                    <a:pt x="7287" y="4120"/>
                    <a:pt x="7287" y="4263"/>
                  </a:cubicBezTo>
                  <a:cubicBezTo>
                    <a:pt x="7287" y="4418"/>
                    <a:pt x="7156" y="4549"/>
                    <a:pt x="7001" y="4549"/>
                  </a:cubicBezTo>
                  <a:lnTo>
                    <a:pt x="6906" y="4549"/>
                  </a:lnTo>
                  <a:lnTo>
                    <a:pt x="6906" y="4537"/>
                  </a:lnTo>
                  <a:cubicBezTo>
                    <a:pt x="6906" y="4441"/>
                    <a:pt x="6822" y="4370"/>
                    <a:pt x="6739" y="4370"/>
                  </a:cubicBezTo>
                  <a:cubicBezTo>
                    <a:pt x="6644" y="4370"/>
                    <a:pt x="6572" y="4441"/>
                    <a:pt x="6572" y="4537"/>
                  </a:cubicBezTo>
                  <a:cubicBezTo>
                    <a:pt x="6572" y="5751"/>
                    <a:pt x="5596" y="6739"/>
                    <a:pt x="4370" y="6739"/>
                  </a:cubicBezTo>
                  <a:cubicBezTo>
                    <a:pt x="3155" y="6739"/>
                    <a:pt x="2167" y="5751"/>
                    <a:pt x="2167" y="4537"/>
                  </a:cubicBezTo>
                  <a:cubicBezTo>
                    <a:pt x="2167" y="4441"/>
                    <a:pt x="2096" y="4370"/>
                    <a:pt x="2000" y="4370"/>
                  </a:cubicBezTo>
                  <a:cubicBezTo>
                    <a:pt x="1917" y="4370"/>
                    <a:pt x="1846" y="4441"/>
                    <a:pt x="1846" y="4537"/>
                  </a:cubicBezTo>
                  <a:lnTo>
                    <a:pt x="1846" y="4549"/>
                  </a:lnTo>
                  <a:lnTo>
                    <a:pt x="1739" y="4549"/>
                  </a:lnTo>
                  <a:cubicBezTo>
                    <a:pt x="1572" y="4549"/>
                    <a:pt x="1453" y="4418"/>
                    <a:pt x="1453" y="4263"/>
                  </a:cubicBezTo>
                  <a:cubicBezTo>
                    <a:pt x="1453" y="4120"/>
                    <a:pt x="1584" y="3989"/>
                    <a:pt x="1739" y="3989"/>
                  </a:cubicBezTo>
                  <a:lnTo>
                    <a:pt x="1822" y="3989"/>
                  </a:lnTo>
                  <a:cubicBezTo>
                    <a:pt x="2120" y="3989"/>
                    <a:pt x="2358" y="3751"/>
                    <a:pt x="2358" y="3453"/>
                  </a:cubicBezTo>
                  <a:cubicBezTo>
                    <a:pt x="2358" y="2834"/>
                    <a:pt x="2858" y="2346"/>
                    <a:pt x="3465" y="2346"/>
                  </a:cubicBezTo>
                  <a:lnTo>
                    <a:pt x="4560" y="2346"/>
                  </a:lnTo>
                  <a:cubicBezTo>
                    <a:pt x="4656" y="2346"/>
                    <a:pt x="4727" y="2275"/>
                    <a:pt x="4727" y="2179"/>
                  </a:cubicBezTo>
                  <a:cubicBezTo>
                    <a:pt x="4727" y="2096"/>
                    <a:pt x="4656" y="2013"/>
                    <a:pt x="4560" y="2013"/>
                  </a:cubicBezTo>
                  <a:lnTo>
                    <a:pt x="3465" y="2013"/>
                  </a:lnTo>
                  <a:cubicBezTo>
                    <a:pt x="2655" y="2013"/>
                    <a:pt x="2024" y="2667"/>
                    <a:pt x="2024" y="3465"/>
                  </a:cubicBezTo>
                  <a:cubicBezTo>
                    <a:pt x="2024" y="3572"/>
                    <a:pt x="1929" y="3656"/>
                    <a:pt x="1822" y="3656"/>
                  </a:cubicBezTo>
                  <a:lnTo>
                    <a:pt x="1739" y="3656"/>
                  </a:lnTo>
                  <a:cubicBezTo>
                    <a:pt x="1393" y="3656"/>
                    <a:pt x="1107" y="3941"/>
                    <a:pt x="1107" y="4287"/>
                  </a:cubicBezTo>
                  <a:cubicBezTo>
                    <a:pt x="1107" y="4620"/>
                    <a:pt x="1393" y="4906"/>
                    <a:pt x="1739" y="4906"/>
                  </a:cubicBezTo>
                  <a:lnTo>
                    <a:pt x="1869" y="4906"/>
                  </a:lnTo>
                  <a:cubicBezTo>
                    <a:pt x="1977" y="5692"/>
                    <a:pt x="2465" y="6382"/>
                    <a:pt x="3120" y="6763"/>
                  </a:cubicBezTo>
                  <a:lnTo>
                    <a:pt x="3120" y="7513"/>
                  </a:lnTo>
                  <a:cubicBezTo>
                    <a:pt x="3120" y="7751"/>
                    <a:pt x="2977" y="7954"/>
                    <a:pt x="2751" y="8037"/>
                  </a:cubicBezTo>
                  <a:lnTo>
                    <a:pt x="1488" y="8478"/>
                  </a:lnTo>
                  <a:cubicBezTo>
                    <a:pt x="1072" y="7859"/>
                    <a:pt x="869" y="7108"/>
                    <a:pt x="917" y="6346"/>
                  </a:cubicBezTo>
                  <a:lnTo>
                    <a:pt x="1084" y="3465"/>
                  </a:lnTo>
                  <a:cubicBezTo>
                    <a:pt x="1131" y="2584"/>
                    <a:pt x="1548" y="1751"/>
                    <a:pt x="2203" y="1167"/>
                  </a:cubicBezTo>
                  <a:close/>
                  <a:moveTo>
                    <a:pt x="4346" y="0"/>
                  </a:moveTo>
                  <a:cubicBezTo>
                    <a:pt x="3763" y="0"/>
                    <a:pt x="3179" y="143"/>
                    <a:pt x="2679" y="417"/>
                  </a:cubicBezTo>
                  <a:cubicBezTo>
                    <a:pt x="2631" y="413"/>
                    <a:pt x="2583" y="411"/>
                    <a:pt x="2536" y="411"/>
                  </a:cubicBezTo>
                  <a:cubicBezTo>
                    <a:pt x="2303" y="411"/>
                    <a:pt x="2085" y="459"/>
                    <a:pt x="1917" y="548"/>
                  </a:cubicBezTo>
                  <a:cubicBezTo>
                    <a:pt x="1846" y="584"/>
                    <a:pt x="1798" y="691"/>
                    <a:pt x="1846" y="774"/>
                  </a:cubicBezTo>
                  <a:cubicBezTo>
                    <a:pt x="1869" y="810"/>
                    <a:pt x="1905" y="870"/>
                    <a:pt x="1929" y="917"/>
                  </a:cubicBezTo>
                  <a:cubicBezTo>
                    <a:pt x="1215" y="1560"/>
                    <a:pt x="774" y="2465"/>
                    <a:pt x="715" y="3429"/>
                  </a:cubicBezTo>
                  <a:lnTo>
                    <a:pt x="548" y="6323"/>
                  </a:lnTo>
                  <a:cubicBezTo>
                    <a:pt x="500" y="7120"/>
                    <a:pt x="691" y="7918"/>
                    <a:pt x="1131" y="8585"/>
                  </a:cubicBezTo>
                  <a:lnTo>
                    <a:pt x="846" y="8692"/>
                  </a:lnTo>
                  <a:cubicBezTo>
                    <a:pt x="334" y="8871"/>
                    <a:pt x="0" y="9347"/>
                    <a:pt x="0" y="9883"/>
                  </a:cubicBezTo>
                  <a:lnTo>
                    <a:pt x="0" y="11466"/>
                  </a:lnTo>
                  <a:cubicBezTo>
                    <a:pt x="0" y="11561"/>
                    <a:pt x="72" y="11633"/>
                    <a:pt x="155" y="11633"/>
                  </a:cubicBezTo>
                  <a:cubicBezTo>
                    <a:pt x="250" y="11633"/>
                    <a:pt x="322" y="11561"/>
                    <a:pt x="322" y="11466"/>
                  </a:cubicBezTo>
                  <a:lnTo>
                    <a:pt x="322" y="9883"/>
                  </a:lnTo>
                  <a:cubicBezTo>
                    <a:pt x="322" y="9490"/>
                    <a:pt x="572" y="9133"/>
                    <a:pt x="929" y="9002"/>
                  </a:cubicBezTo>
                  <a:lnTo>
                    <a:pt x="1941" y="8644"/>
                  </a:lnTo>
                  <a:cubicBezTo>
                    <a:pt x="2036" y="8835"/>
                    <a:pt x="2167" y="9002"/>
                    <a:pt x="2310" y="9168"/>
                  </a:cubicBezTo>
                  <a:cubicBezTo>
                    <a:pt x="2346" y="9192"/>
                    <a:pt x="2393" y="9228"/>
                    <a:pt x="2429" y="9228"/>
                  </a:cubicBezTo>
                  <a:cubicBezTo>
                    <a:pt x="2477" y="9228"/>
                    <a:pt x="2524" y="9204"/>
                    <a:pt x="2548" y="9180"/>
                  </a:cubicBezTo>
                  <a:cubicBezTo>
                    <a:pt x="2631" y="9121"/>
                    <a:pt x="2631" y="9002"/>
                    <a:pt x="2548" y="8942"/>
                  </a:cubicBezTo>
                  <a:cubicBezTo>
                    <a:pt x="2429" y="8823"/>
                    <a:pt x="2346" y="8692"/>
                    <a:pt x="2250" y="8537"/>
                  </a:cubicBezTo>
                  <a:lnTo>
                    <a:pt x="2810" y="8347"/>
                  </a:lnTo>
                  <a:cubicBezTo>
                    <a:pt x="3167" y="8216"/>
                    <a:pt x="3405" y="7882"/>
                    <a:pt x="3405" y="7501"/>
                  </a:cubicBezTo>
                  <a:lnTo>
                    <a:pt x="3405" y="6918"/>
                  </a:lnTo>
                  <a:cubicBezTo>
                    <a:pt x="3679" y="7037"/>
                    <a:pt x="4001" y="7097"/>
                    <a:pt x="4322" y="7097"/>
                  </a:cubicBezTo>
                  <a:cubicBezTo>
                    <a:pt x="4656" y="7097"/>
                    <a:pt x="4965" y="7037"/>
                    <a:pt x="5251" y="6918"/>
                  </a:cubicBezTo>
                  <a:lnTo>
                    <a:pt x="5251" y="7501"/>
                  </a:lnTo>
                  <a:cubicBezTo>
                    <a:pt x="5251" y="7882"/>
                    <a:pt x="5489" y="8228"/>
                    <a:pt x="5846" y="8347"/>
                  </a:cubicBezTo>
                  <a:lnTo>
                    <a:pt x="6394" y="8537"/>
                  </a:lnTo>
                  <a:cubicBezTo>
                    <a:pt x="6227" y="8847"/>
                    <a:pt x="5965" y="9121"/>
                    <a:pt x="5632" y="9311"/>
                  </a:cubicBezTo>
                  <a:cubicBezTo>
                    <a:pt x="5251" y="9549"/>
                    <a:pt x="4787" y="9668"/>
                    <a:pt x="4310" y="9668"/>
                  </a:cubicBezTo>
                  <a:cubicBezTo>
                    <a:pt x="3882" y="9668"/>
                    <a:pt x="3453" y="9561"/>
                    <a:pt x="3072" y="9359"/>
                  </a:cubicBezTo>
                  <a:cubicBezTo>
                    <a:pt x="3047" y="9344"/>
                    <a:pt x="3019" y="9337"/>
                    <a:pt x="2991" y="9337"/>
                  </a:cubicBezTo>
                  <a:cubicBezTo>
                    <a:pt x="2929" y="9337"/>
                    <a:pt x="2867" y="9372"/>
                    <a:pt x="2834" y="9430"/>
                  </a:cubicBezTo>
                  <a:cubicBezTo>
                    <a:pt x="2798" y="9525"/>
                    <a:pt x="2822" y="9621"/>
                    <a:pt x="2917" y="9668"/>
                  </a:cubicBezTo>
                  <a:cubicBezTo>
                    <a:pt x="3334" y="9895"/>
                    <a:pt x="3810" y="10026"/>
                    <a:pt x="4310" y="10026"/>
                  </a:cubicBezTo>
                  <a:cubicBezTo>
                    <a:pt x="4846" y="10026"/>
                    <a:pt x="5370" y="9883"/>
                    <a:pt x="5799" y="9621"/>
                  </a:cubicBezTo>
                  <a:cubicBezTo>
                    <a:pt x="6203" y="9383"/>
                    <a:pt x="6501" y="9061"/>
                    <a:pt x="6703" y="8668"/>
                  </a:cubicBezTo>
                  <a:lnTo>
                    <a:pt x="7715" y="9025"/>
                  </a:lnTo>
                  <a:cubicBezTo>
                    <a:pt x="8096" y="9156"/>
                    <a:pt x="8335" y="9502"/>
                    <a:pt x="8335" y="9906"/>
                  </a:cubicBezTo>
                  <a:lnTo>
                    <a:pt x="8335" y="11502"/>
                  </a:lnTo>
                  <a:cubicBezTo>
                    <a:pt x="8335" y="11585"/>
                    <a:pt x="8406" y="11669"/>
                    <a:pt x="8489" y="11669"/>
                  </a:cubicBezTo>
                  <a:cubicBezTo>
                    <a:pt x="8585" y="11669"/>
                    <a:pt x="8656" y="11585"/>
                    <a:pt x="8656" y="11502"/>
                  </a:cubicBezTo>
                  <a:lnTo>
                    <a:pt x="8656" y="9906"/>
                  </a:lnTo>
                  <a:cubicBezTo>
                    <a:pt x="8727" y="9359"/>
                    <a:pt x="8394" y="8883"/>
                    <a:pt x="7882" y="8704"/>
                  </a:cubicBezTo>
                  <a:lnTo>
                    <a:pt x="7596" y="8597"/>
                  </a:lnTo>
                  <a:cubicBezTo>
                    <a:pt x="8037" y="7918"/>
                    <a:pt x="8227" y="7144"/>
                    <a:pt x="8180" y="6335"/>
                  </a:cubicBezTo>
                  <a:lnTo>
                    <a:pt x="8013" y="3525"/>
                  </a:lnTo>
                  <a:cubicBezTo>
                    <a:pt x="7954" y="2560"/>
                    <a:pt x="7513" y="1632"/>
                    <a:pt x="6763" y="953"/>
                  </a:cubicBezTo>
                  <a:cubicBezTo>
                    <a:pt x="6811" y="893"/>
                    <a:pt x="6858" y="834"/>
                    <a:pt x="6882" y="774"/>
                  </a:cubicBezTo>
                  <a:cubicBezTo>
                    <a:pt x="6930" y="679"/>
                    <a:pt x="6906" y="584"/>
                    <a:pt x="6811" y="548"/>
                  </a:cubicBezTo>
                  <a:cubicBezTo>
                    <a:pt x="6634" y="455"/>
                    <a:pt x="6427" y="406"/>
                    <a:pt x="6192" y="406"/>
                  </a:cubicBezTo>
                  <a:cubicBezTo>
                    <a:pt x="6127" y="406"/>
                    <a:pt x="6059" y="409"/>
                    <a:pt x="5989" y="417"/>
                  </a:cubicBezTo>
                  <a:cubicBezTo>
                    <a:pt x="5477" y="131"/>
                    <a:pt x="4906" y="0"/>
                    <a:pt x="4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75"/>
            <p:cNvSpPr/>
            <p:nvPr/>
          </p:nvSpPr>
          <p:spPr>
            <a:xfrm>
              <a:off x="8154771" y="3491016"/>
              <a:ext cx="63392" cy="33993"/>
            </a:xfrm>
            <a:custGeom>
              <a:avLst/>
              <a:gdLst/>
              <a:ahLst/>
              <a:cxnLst/>
              <a:rect l="l" t="t" r="r" b="b"/>
              <a:pathLst>
                <a:path w="2001" h="1073" extrusionOk="0">
                  <a:moveTo>
                    <a:pt x="1608" y="334"/>
                  </a:moveTo>
                  <a:cubicBezTo>
                    <a:pt x="1537" y="560"/>
                    <a:pt x="1287" y="727"/>
                    <a:pt x="1001" y="727"/>
                  </a:cubicBezTo>
                  <a:cubicBezTo>
                    <a:pt x="715" y="727"/>
                    <a:pt x="465" y="560"/>
                    <a:pt x="370" y="334"/>
                  </a:cubicBez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655"/>
                    <a:pt x="453" y="1072"/>
                    <a:pt x="1001" y="1072"/>
                  </a:cubicBezTo>
                  <a:cubicBezTo>
                    <a:pt x="1549" y="1072"/>
                    <a:pt x="2001" y="667"/>
                    <a:pt x="2001" y="155"/>
                  </a:cubicBezTo>
                  <a:cubicBezTo>
                    <a:pt x="2001" y="72"/>
                    <a:pt x="1906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75"/>
            <p:cNvSpPr/>
            <p:nvPr/>
          </p:nvSpPr>
          <p:spPr>
            <a:xfrm>
              <a:off x="8139691" y="3435988"/>
              <a:ext cx="23792" cy="13939"/>
            </a:xfrm>
            <a:custGeom>
              <a:avLst/>
              <a:gdLst/>
              <a:ahLst/>
              <a:cxnLst/>
              <a:rect l="l" t="t" r="r" b="b"/>
              <a:pathLst>
                <a:path w="751" h="440" extrusionOk="0">
                  <a:moveTo>
                    <a:pt x="575" y="1"/>
                  </a:moveTo>
                  <a:cubicBezTo>
                    <a:pt x="558" y="1"/>
                    <a:pt x="541" y="4"/>
                    <a:pt x="524" y="11"/>
                  </a:cubicBezTo>
                  <a:lnTo>
                    <a:pt x="155" y="94"/>
                  </a:lnTo>
                  <a:cubicBezTo>
                    <a:pt x="60" y="130"/>
                    <a:pt x="1" y="214"/>
                    <a:pt x="36" y="309"/>
                  </a:cubicBezTo>
                  <a:cubicBezTo>
                    <a:pt x="48" y="380"/>
                    <a:pt x="120" y="440"/>
                    <a:pt x="191" y="440"/>
                  </a:cubicBezTo>
                  <a:lnTo>
                    <a:pt x="239" y="440"/>
                  </a:lnTo>
                  <a:lnTo>
                    <a:pt x="608" y="345"/>
                  </a:lnTo>
                  <a:cubicBezTo>
                    <a:pt x="691" y="309"/>
                    <a:pt x="751" y="214"/>
                    <a:pt x="727" y="130"/>
                  </a:cubicBezTo>
                  <a:cubicBezTo>
                    <a:pt x="708" y="54"/>
                    <a:pt x="643" y="1"/>
                    <a:pt x="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75"/>
            <p:cNvSpPr/>
            <p:nvPr/>
          </p:nvSpPr>
          <p:spPr>
            <a:xfrm>
              <a:off x="8209102" y="3435418"/>
              <a:ext cx="23412" cy="13401"/>
            </a:xfrm>
            <a:custGeom>
              <a:avLst/>
              <a:gdLst/>
              <a:ahLst/>
              <a:cxnLst/>
              <a:rect l="l" t="t" r="r" b="b"/>
              <a:pathLst>
                <a:path w="739" h="423" extrusionOk="0">
                  <a:moveTo>
                    <a:pt x="196" y="0"/>
                  </a:moveTo>
                  <a:cubicBezTo>
                    <a:pt x="119" y="0"/>
                    <a:pt x="54" y="54"/>
                    <a:pt x="24" y="124"/>
                  </a:cubicBezTo>
                  <a:cubicBezTo>
                    <a:pt x="0" y="220"/>
                    <a:pt x="60" y="303"/>
                    <a:pt x="143" y="339"/>
                  </a:cubicBezTo>
                  <a:lnTo>
                    <a:pt x="512" y="422"/>
                  </a:lnTo>
                  <a:lnTo>
                    <a:pt x="560" y="422"/>
                  </a:lnTo>
                  <a:cubicBezTo>
                    <a:pt x="631" y="422"/>
                    <a:pt x="715" y="386"/>
                    <a:pt x="727" y="291"/>
                  </a:cubicBezTo>
                  <a:cubicBezTo>
                    <a:pt x="738" y="220"/>
                    <a:pt x="703" y="124"/>
                    <a:pt x="607" y="101"/>
                  </a:cubicBezTo>
                  <a:lnTo>
                    <a:pt x="238" y="5"/>
                  </a:lnTo>
                  <a:cubicBezTo>
                    <a:pt x="224" y="2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9" name="Google Shape;10909;p75"/>
          <p:cNvGrpSpPr/>
          <p:nvPr/>
        </p:nvGrpSpPr>
        <p:grpSpPr>
          <a:xfrm>
            <a:off x="7575787" y="3329955"/>
            <a:ext cx="295384" cy="376834"/>
            <a:chOff x="7575787" y="3329955"/>
            <a:chExt cx="295384" cy="376834"/>
          </a:xfrm>
        </p:grpSpPr>
        <p:sp>
          <p:nvSpPr>
            <p:cNvPr id="10910" name="Google Shape;10910;p75"/>
            <p:cNvSpPr/>
            <p:nvPr/>
          </p:nvSpPr>
          <p:spPr>
            <a:xfrm>
              <a:off x="7682549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lnTo>
                    <a:pt x="0" y="370"/>
                  </a:lnTo>
                  <a:cubicBezTo>
                    <a:pt x="0" y="465"/>
                    <a:pt x="72" y="549"/>
                    <a:pt x="179" y="549"/>
                  </a:cubicBezTo>
                  <a:cubicBezTo>
                    <a:pt x="274" y="549"/>
                    <a:pt x="357" y="477"/>
                    <a:pt x="357" y="370"/>
                  </a:cubicBezTo>
                  <a:lnTo>
                    <a:pt x="357" y="179"/>
                  </a:lnTo>
                  <a:cubicBezTo>
                    <a:pt x="357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75"/>
            <p:cNvSpPr/>
            <p:nvPr/>
          </p:nvSpPr>
          <p:spPr>
            <a:xfrm>
              <a:off x="7753068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70"/>
                  </a:lnTo>
                  <a:cubicBezTo>
                    <a:pt x="1" y="465"/>
                    <a:pt x="72" y="549"/>
                    <a:pt x="179" y="549"/>
                  </a:cubicBezTo>
                  <a:cubicBezTo>
                    <a:pt x="286" y="549"/>
                    <a:pt x="358" y="477"/>
                    <a:pt x="358" y="370"/>
                  </a:cubicBezTo>
                  <a:lnTo>
                    <a:pt x="358" y="179"/>
                  </a:lnTo>
                  <a:cubicBezTo>
                    <a:pt x="358" y="72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75"/>
            <p:cNvSpPr/>
            <p:nvPr/>
          </p:nvSpPr>
          <p:spPr>
            <a:xfrm>
              <a:off x="7699149" y="3494691"/>
              <a:ext cx="47932" cy="17487"/>
            </a:xfrm>
            <a:custGeom>
              <a:avLst/>
              <a:gdLst/>
              <a:ahLst/>
              <a:cxnLst/>
              <a:rect l="l" t="t" r="r" b="b"/>
              <a:pathLst>
                <a:path w="1513" h="552" extrusionOk="0">
                  <a:moveTo>
                    <a:pt x="1328" y="1"/>
                  </a:moveTo>
                  <a:cubicBezTo>
                    <a:pt x="1283" y="1"/>
                    <a:pt x="1238" y="21"/>
                    <a:pt x="1203" y="63"/>
                  </a:cubicBezTo>
                  <a:cubicBezTo>
                    <a:pt x="1131" y="123"/>
                    <a:pt x="976" y="194"/>
                    <a:pt x="762" y="194"/>
                  </a:cubicBezTo>
                  <a:cubicBezTo>
                    <a:pt x="536" y="194"/>
                    <a:pt x="393" y="123"/>
                    <a:pt x="333" y="63"/>
                  </a:cubicBezTo>
                  <a:cubicBezTo>
                    <a:pt x="301" y="25"/>
                    <a:pt x="260" y="9"/>
                    <a:pt x="219" y="9"/>
                  </a:cubicBezTo>
                  <a:cubicBezTo>
                    <a:pt x="171" y="9"/>
                    <a:pt x="122" y="31"/>
                    <a:pt x="83" y="63"/>
                  </a:cubicBezTo>
                  <a:cubicBezTo>
                    <a:pt x="0" y="135"/>
                    <a:pt x="24" y="242"/>
                    <a:pt x="83" y="313"/>
                  </a:cubicBezTo>
                  <a:cubicBezTo>
                    <a:pt x="226" y="456"/>
                    <a:pt x="476" y="551"/>
                    <a:pt x="762" y="551"/>
                  </a:cubicBezTo>
                  <a:cubicBezTo>
                    <a:pt x="1048" y="551"/>
                    <a:pt x="1298" y="456"/>
                    <a:pt x="1453" y="313"/>
                  </a:cubicBezTo>
                  <a:cubicBezTo>
                    <a:pt x="1512" y="242"/>
                    <a:pt x="1512" y="123"/>
                    <a:pt x="1453" y="63"/>
                  </a:cubicBezTo>
                  <a:cubicBezTo>
                    <a:pt x="1417" y="21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75"/>
            <p:cNvSpPr/>
            <p:nvPr/>
          </p:nvSpPr>
          <p:spPr>
            <a:xfrm>
              <a:off x="7575787" y="3329955"/>
              <a:ext cx="295384" cy="376834"/>
            </a:xfrm>
            <a:custGeom>
              <a:avLst/>
              <a:gdLst/>
              <a:ahLst/>
              <a:cxnLst/>
              <a:rect l="l" t="t" r="r" b="b"/>
              <a:pathLst>
                <a:path w="9324" h="11895" extrusionOk="0">
                  <a:moveTo>
                    <a:pt x="4656" y="334"/>
                  </a:moveTo>
                  <a:cubicBezTo>
                    <a:pt x="5835" y="334"/>
                    <a:pt x="6859" y="929"/>
                    <a:pt x="7454" y="1834"/>
                  </a:cubicBezTo>
                  <a:lnTo>
                    <a:pt x="7335" y="3156"/>
                  </a:lnTo>
                  <a:cubicBezTo>
                    <a:pt x="6049" y="2025"/>
                    <a:pt x="4454" y="1882"/>
                    <a:pt x="4394" y="1858"/>
                  </a:cubicBezTo>
                  <a:cubicBezTo>
                    <a:pt x="4335" y="1858"/>
                    <a:pt x="4275" y="1882"/>
                    <a:pt x="4239" y="1941"/>
                  </a:cubicBezTo>
                  <a:cubicBezTo>
                    <a:pt x="4215" y="2001"/>
                    <a:pt x="4204" y="2060"/>
                    <a:pt x="4227" y="2108"/>
                  </a:cubicBezTo>
                  <a:lnTo>
                    <a:pt x="4406" y="2549"/>
                  </a:lnTo>
                  <a:cubicBezTo>
                    <a:pt x="3394" y="2406"/>
                    <a:pt x="2453" y="2060"/>
                    <a:pt x="1894" y="1810"/>
                  </a:cubicBezTo>
                  <a:cubicBezTo>
                    <a:pt x="2477" y="929"/>
                    <a:pt x="3501" y="334"/>
                    <a:pt x="4656" y="334"/>
                  </a:cubicBezTo>
                  <a:close/>
                  <a:moveTo>
                    <a:pt x="6882" y="3251"/>
                  </a:moveTo>
                  <a:cubicBezTo>
                    <a:pt x="7025" y="3358"/>
                    <a:pt x="7156" y="3477"/>
                    <a:pt x="7299" y="3608"/>
                  </a:cubicBezTo>
                  <a:lnTo>
                    <a:pt x="7275" y="3715"/>
                  </a:lnTo>
                  <a:lnTo>
                    <a:pt x="7073" y="3715"/>
                  </a:lnTo>
                  <a:cubicBezTo>
                    <a:pt x="6966" y="3715"/>
                    <a:pt x="6882" y="3620"/>
                    <a:pt x="6882" y="3513"/>
                  </a:cubicBezTo>
                  <a:lnTo>
                    <a:pt x="6882" y="3251"/>
                  </a:lnTo>
                  <a:close/>
                  <a:moveTo>
                    <a:pt x="2037" y="2251"/>
                  </a:moveTo>
                  <a:cubicBezTo>
                    <a:pt x="2691" y="2513"/>
                    <a:pt x="3644" y="2834"/>
                    <a:pt x="4644" y="2918"/>
                  </a:cubicBezTo>
                  <a:cubicBezTo>
                    <a:pt x="4704" y="2918"/>
                    <a:pt x="4763" y="2906"/>
                    <a:pt x="4811" y="2846"/>
                  </a:cubicBezTo>
                  <a:cubicBezTo>
                    <a:pt x="4835" y="2799"/>
                    <a:pt x="4858" y="2727"/>
                    <a:pt x="4823" y="2679"/>
                  </a:cubicBezTo>
                  <a:lnTo>
                    <a:pt x="4644" y="2251"/>
                  </a:lnTo>
                  <a:lnTo>
                    <a:pt x="4644" y="2251"/>
                  </a:lnTo>
                  <a:cubicBezTo>
                    <a:pt x="5049" y="2322"/>
                    <a:pt x="5787" y="2513"/>
                    <a:pt x="6537" y="2977"/>
                  </a:cubicBezTo>
                  <a:lnTo>
                    <a:pt x="6537" y="3489"/>
                  </a:lnTo>
                  <a:cubicBezTo>
                    <a:pt x="6537" y="3787"/>
                    <a:pt x="6775" y="4037"/>
                    <a:pt x="7085" y="4037"/>
                  </a:cubicBezTo>
                  <a:lnTo>
                    <a:pt x="7371" y="4037"/>
                  </a:lnTo>
                  <a:cubicBezTo>
                    <a:pt x="7454" y="4037"/>
                    <a:pt x="7537" y="4061"/>
                    <a:pt x="7597" y="4120"/>
                  </a:cubicBezTo>
                  <a:cubicBezTo>
                    <a:pt x="7656" y="4180"/>
                    <a:pt x="7680" y="4275"/>
                    <a:pt x="7668" y="4346"/>
                  </a:cubicBezTo>
                  <a:cubicBezTo>
                    <a:pt x="7656" y="4501"/>
                    <a:pt x="7514" y="4620"/>
                    <a:pt x="7359" y="4620"/>
                  </a:cubicBezTo>
                  <a:lnTo>
                    <a:pt x="7275" y="4620"/>
                  </a:lnTo>
                  <a:lnTo>
                    <a:pt x="7275" y="4596"/>
                  </a:lnTo>
                  <a:cubicBezTo>
                    <a:pt x="7275" y="4513"/>
                    <a:pt x="7204" y="4418"/>
                    <a:pt x="7097" y="4418"/>
                  </a:cubicBezTo>
                  <a:cubicBezTo>
                    <a:pt x="7013" y="4418"/>
                    <a:pt x="6918" y="4501"/>
                    <a:pt x="6918" y="4596"/>
                  </a:cubicBezTo>
                  <a:cubicBezTo>
                    <a:pt x="6918" y="5835"/>
                    <a:pt x="5906" y="6847"/>
                    <a:pt x="4680" y="6847"/>
                  </a:cubicBezTo>
                  <a:cubicBezTo>
                    <a:pt x="3442" y="6847"/>
                    <a:pt x="2430" y="5835"/>
                    <a:pt x="2430" y="4596"/>
                  </a:cubicBezTo>
                  <a:cubicBezTo>
                    <a:pt x="2430" y="4513"/>
                    <a:pt x="2358" y="4418"/>
                    <a:pt x="2251" y="4418"/>
                  </a:cubicBezTo>
                  <a:cubicBezTo>
                    <a:pt x="2156" y="4418"/>
                    <a:pt x="2072" y="4501"/>
                    <a:pt x="2072" y="4596"/>
                  </a:cubicBezTo>
                  <a:lnTo>
                    <a:pt x="2072" y="4620"/>
                  </a:lnTo>
                  <a:lnTo>
                    <a:pt x="1965" y="4620"/>
                  </a:lnTo>
                  <a:cubicBezTo>
                    <a:pt x="1882" y="4620"/>
                    <a:pt x="1799" y="4584"/>
                    <a:pt x="1739" y="4525"/>
                  </a:cubicBezTo>
                  <a:cubicBezTo>
                    <a:pt x="1679" y="4465"/>
                    <a:pt x="1656" y="4382"/>
                    <a:pt x="1668" y="4299"/>
                  </a:cubicBezTo>
                  <a:cubicBezTo>
                    <a:pt x="1679" y="4168"/>
                    <a:pt x="1822" y="4049"/>
                    <a:pt x="1977" y="4049"/>
                  </a:cubicBezTo>
                  <a:lnTo>
                    <a:pt x="2239" y="4049"/>
                  </a:lnTo>
                  <a:cubicBezTo>
                    <a:pt x="2537" y="4049"/>
                    <a:pt x="2787" y="3811"/>
                    <a:pt x="2787" y="3501"/>
                  </a:cubicBezTo>
                  <a:lnTo>
                    <a:pt x="2787" y="3072"/>
                  </a:lnTo>
                  <a:cubicBezTo>
                    <a:pt x="2787" y="2977"/>
                    <a:pt x="2715" y="2894"/>
                    <a:pt x="2608" y="2894"/>
                  </a:cubicBezTo>
                  <a:cubicBezTo>
                    <a:pt x="2513" y="2894"/>
                    <a:pt x="2430" y="2965"/>
                    <a:pt x="2430" y="3072"/>
                  </a:cubicBezTo>
                  <a:lnTo>
                    <a:pt x="2430" y="3501"/>
                  </a:lnTo>
                  <a:cubicBezTo>
                    <a:pt x="2430" y="3608"/>
                    <a:pt x="2334" y="3692"/>
                    <a:pt x="2239" y="3692"/>
                  </a:cubicBezTo>
                  <a:lnTo>
                    <a:pt x="2037" y="3692"/>
                  </a:lnTo>
                  <a:lnTo>
                    <a:pt x="2037" y="2251"/>
                  </a:lnTo>
                  <a:close/>
                  <a:moveTo>
                    <a:pt x="1703" y="2120"/>
                  </a:moveTo>
                  <a:lnTo>
                    <a:pt x="1703" y="3763"/>
                  </a:lnTo>
                  <a:cubicBezTo>
                    <a:pt x="1501" y="3858"/>
                    <a:pt x="1358" y="4049"/>
                    <a:pt x="1322" y="4275"/>
                  </a:cubicBezTo>
                  <a:cubicBezTo>
                    <a:pt x="1310" y="4454"/>
                    <a:pt x="1370" y="4632"/>
                    <a:pt x="1489" y="4763"/>
                  </a:cubicBezTo>
                  <a:cubicBezTo>
                    <a:pt x="1608" y="4894"/>
                    <a:pt x="1787" y="4977"/>
                    <a:pt x="1965" y="4977"/>
                  </a:cubicBezTo>
                  <a:lnTo>
                    <a:pt x="2096" y="4977"/>
                  </a:lnTo>
                  <a:cubicBezTo>
                    <a:pt x="2203" y="5704"/>
                    <a:pt x="2608" y="6347"/>
                    <a:pt x="3192" y="6740"/>
                  </a:cubicBezTo>
                  <a:lnTo>
                    <a:pt x="3192" y="7561"/>
                  </a:lnTo>
                  <a:cubicBezTo>
                    <a:pt x="3192" y="7644"/>
                    <a:pt x="3168" y="7716"/>
                    <a:pt x="3120" y="7763"/>
                  </a:cubicBezTo>
                  <a:lnTo>
                    <a:pt x="2822" y="7502"/>
                  </a:lnTo>
                  <a:cubicBezTo>
                    <a:pt x="1858" y="6680"/>
                    <a:pt x="1298" y="5489"/>
                    <a:pt x="1298" y="4215"/>
                  </a:cubicBezTo>
                  <a:lnTo>
                    <a:pt x="1298" y="3692"/>
                  </a:lnTo>
                  <a:cubicBezTo>
                    <a:pt x="1298" y="3132"/>
                    <a:pt x="1441" y="2596"/>
                    <a:pt x="1703" y="2120"/>
                  </a:cubicBezTo>
                  <a:close/>
                  <a:moveTo>
                    <a:pt x="7752" y="2406"/>
                  </a:moveTo>
                  <a:cubicBezTo>
                    <a:pt x="7918" y="2799"/>
                    <a:pt x="8025" y="3239"/>
                    <a:pt x="8025" y="3692"/>
                  </a:cubicBezTo>
                  <a:lnTo>
                    <a:pt x="8025" y="4215"/>
                  </a:lnTo>
                  <a:cubicBezTo>
                    <a:pt x="8025" y="5477"/>
                    <a:pt x="7478" y="6692"/>
                    <a:pt x="6490" y="7502"/>
                  </a:cubicBezTo>
                  <a:lnTo>
                    <a:pt x="6192" y="7763"/>
                  </a:lnTo>
                  <a:cubicBezTo>
                    <a:pt x="6168" y="7704"/>
                    <a:pt x="6132" y="7621"/>
                    <a:pt x="6132" y="7561"/>
                  </a:cubicBezTo>
                  <a:lnTo>
                    <a:pt x="6132" y="7430"/>
                  </a:lnTo>
                  <a:cubicBezTo>
                    <a:pt x="6132" y="7347"/>
                    <a:pt x="6061" y="7251"/>
                    <a:pt x="5954" y="7251"/>
                  </a:cubicBezTo>
                  <a:cubicBezTo>
                    <a:pt x="5870" y="7251"/>
                    <a:pt x="5775" y="7323"/>
                    <a:pt x="5775" y="7430"/>
                  </a:cubicBezTo>
                  <a:lnTo>
                    <a:pt x="5775" y="7561"/>
                  </a:lnTo>
                  <a:cubicBezTo>
                    <a:pt x="5775" y="7716"/>
                    <a:pt x="5823" y="7859"/>
                    <a:pt x="5906" y="8002"/>
                  </a:cubicBezTo>
                  <a:lnTo>
                    <a:pt x="4644" y="9073"/>
                  </a:lnTo>
                  <a:lnTo>
                    <a:pt x="3382" y="8002"/>
                  </a:lnTo>
                  <a:cubicBezTo>
                    <a:pt x="3465" y="7883"/>
                    <a:pt x="3513" y="7728"/>
                    <a:pt x="3513" y="7561"/>
                  </a:cubicBezTo>
                  <a:lnTo>
                    <a:pt x="3513" y="6966"/>
                  </a:lnTo>
                  <a:cubicBezTo>
                    <a:pt x="3858" y="7132"/>
                    <a:pt x="4239" y="7228"/>
                    <a:pt x="4644" y="7228"/>
                  </a:cubicBezTo>
                  <a:cubicBezTo>
                    <a:pt x="5954" y="7228"/>
                    <a:pt x="7037" y="6251"/>
                    <a:pt x="7216" y="4989"/>
                  </a:cubicBezTo>
                  <a:lnTo>
                    <a:pt x="7323" y="4989"/>
                  </a:lnTo>
                  <a:cubicBezTo>
                    <a:pt x="7668" y="4989"/>
                    <a:pt x="7954" y="4739"/>
                    <a:pt x="7990" y="4406"/>
                  </a:cubicBezTo>
                  <a:cubicBezTo>
                    <a:pt x="8002" y="4227"/>
                    <a:pt x="7954" y="4049"/>
                    <a:pt x="7835" y="3918"/>
                  </a:cubicBezTo>
                  <a:cubicBezTo>
                    <a:pt x="7775" y="3858"/>
                    <a:pt x="7716" y="3811"/>
                    <a:pt x="7633" y="3775"/>
                  </a:cubicBezTo>
                  <a:lnTo>
                    <a:pt x="7752" y="2406"/>
                  </a:lnTo>
                  <a:close/>
                  <a:moveTo>
                    <a:pt x="4656" y="9454"/>
                  </a:moveTo>
                  <a:cubicBezTo>
                    <a:pt x="4763" y="9454"/>
                    <a:pt x="4858" y="9549"/>
                    <a:pt x="4858" y="9645"/>
                  </a:cubicBezTo>
                  <a:lnTo>
                    <a:pt x="4858" y="10026"/>
                  </a:lnTo>
                  <a:cubicBezTo>
                    <a:pt x="4858" y="10121"/>
                    <a:pt x="4763" y="10216"/>
                    <a:pt x="4656" y="10216"/>
                  </a:cubicBezTo>
                  <a:cubicBezTo>
                    <a:pt x="4561" y="10216"/>
                    <a:pt x="4466" y="10121"/>
                    <a:pt x="4466" y="10026"/>
                  </a:cubicBezTo>
                  <a:lnTo>
                    <a:pt x="4466" y="9645"/>
                  </a:lnTo>
                  <a:cubicBezTo>
                    <a:pt x="4466" y="9549"/>
                    <a:pt x="4561" y="9454"/>
                    <a:pt x="4656" y="9454"/>
                  </a:cubicBezTo>
                  <a:close/>
                  <a:moveTo>
                    <a:pt x="4644" y="1"/>
                  </a:moveTo>
                  <a:cubicBezTo>
                    <a:pt x="2608" y="1"/>
                    <a:pt x="941" y="1667"/>
                    <a:pt x="941" y="3715"/>
                  </a:cubicBezTo>
                  <a:lnTo>
                    <a:pt x="941" y="4227"/>
                  </a:lnTo>
                  <a:cubicBezTo>
                    <a:pt x="941" y="5597"/>
                    <a:pt x="1537" y="6894"/>
                    <a:pt x="2596" y="7775"/>
                  </a:cubicBezTo>
                  <a:lnTo>
                    <a:pt x="2799" y="7954"/>
                  </a:lnTo>
                  <a:lnTo>
                    <a:pt x="929" y="8502"/>
                  </a:lnTo>
                  <a:cubicBezTo>
                    <a:pt x="370" y="8668"/>
                    <a:pt x="1" y="9168"/>
                    <a:pt x="1" y="9740"/>
                  </a:cubicBezTo>
                  <a:lnTo>
                    <a:pt x="1" y="11693"/>
                  </a:lnTo>
                  <a:cubicBezTo>
                    <a:pt x="1" y="11776"/>
                    <a:pt x="72" y="11871"/>
                    <a:pt x="179" y="11871"/>
                  </a:cubicBezTo>
                  <a:cubicBezTo>
                    <a:pt x="275" y="11871"/>
                    <a:pt x="358" y="11788"/>
                    <a:pt x="358" y="11693"/>
                  </a:cubicBezTo>
                  <a:lnTo>
                    <a:pt x="358" y="9740"/>
                  </a:lnTo>
                  <a:cubicBezTo>
                    <a:pt x="358" y="9609"/>
                    <a:pt x="394" y="9490"/>
                    <a:pt x="429" y="9383"/>
                  </a:cubicBezTo>
                  <a:lnTo>
                    <a:pt x="1489" y="10299"/>
                  </a:lnTo>
                  <a:cubicBezTo>
                    <a:pt x="1608" y="10407"/>
                    <a:pt x="1679" y="10573"/>
                    <a:pt x="1679" y="10740"/>
                  </a:cubicBezTo>
                  <a:lnTo>
                    <a:pt x="1679" y="11704"/>
                  </a:lnTo>
                  <a:cubicBezTo>
                    <a:pt x="1679" y="11788"/>
                    <a:pt x="1763" y="11883"/>
                    <a:pt x="1858" y="11883"/>
                  </a:cubicBezTo>
                  <a:cubicBezTo>
                    <a:pt x="1953" y="11883"/>
                    <a:pt x="2037" y="11812"/>
                    <a:pt x="2037" y="11704"/>
                  </a:cubicBezTo>
                  <a:lnTo>
                    <a:pt x="2037" y="10740"/>
                  </a:lnTo>
                  <a:cubicBezTo>
                    <a:pt x="2037" y="10466"/>
                    <a:pt x="1918" y="10216"/>
                    <a:pt x="1727" y="10049"/>
                  </a:cubicBezTo>
                  <a:lnTo>
                    <a:pt x="644" y="9097"/>
                  </a:lnTo>
                  <a:cubicBezTo>
                    <a:pt x="751" y="8978"/>
                    <a:pt x="894" y="8895"/>
                    <a:pt x="1048" y="8847"/>
                  </a:cubicBezTo>
                  <a:lnTo>
                    <a:pt x="3013" y="8264"/>
                  </a:lnTo>
                  <a:cubicBezTo>
                    <a:pt x="3049" y="8252"/>
                    <a:pt x="3084" y="8240"/>
                    <a:pt x="3132" y="8216"/>
                  </a:cubicBezTo>
                  <a:lnTo>
                    <a:pt x="4323" y="9228"/>
                  </a:lnTo>
                  <a:cubicBezTo>
                    <a:pt x="4180" y="9335"/>
                    <a:pt x="4108" y="9490"/>
                    <a:pt x="4108" y="9668"/>
                  </a:cubicBezTo>
                  <a:lnTo>
                    <a:pt x="4108" y="10038"/>
                  </a:lnTo>
                  <a:cubicBezTo>
                    <a:pt x="4108" y="10276"/>
                    <a:pt x="4263" y="10478"/>
                    <a:pt x="4477" y="10561"/>
                  </a:cubicBezTo>
                  <a:lnTo>
                    <a:pt x="4477" y="11716"/>
                  </a:lnTo>
                  <a:cubicBezTo>
                    <a:pt x="4477" y="11812"/>
                    <a:pt x="4561" y="11895"/>
                    <a:pt x="4656" y="11895"/>
                  </a:cubicBezTo>
                  <a:cubicBezTo>
                    <a:pt x="4751" y="11895"/>
                    <a:pt x="4835" y="11823"/>
                    <a:pt x="4835" y="11716"/>
                  </a:cubicBezTo>
                  <a:lnTo>
                    <a:pt x="4835" y="10561"/>
                  </a:lnTo>
                  <a:cubicBezTo>
                    <a:pt x="5061" y="10478"/>
                    <a:pt x="5216" y="10276"/>
                    <a:pt x="5216" y="10038"/>
                  </a:cubicBezTo>
                  <a:lnTo>
                    <a:pt x="5216" y="9668"/>
                  </a:lnTo>
                  <a:cubicBezTo>
                    <a:pt x="5216" y="9490"/>
                    <a:pt x="5132" y="9335"/>
                    <a:pt x="5001" y="9228"/>
                  </a:cubicBezTo>
                  <a:lnTo>
                    <a:pt x="6192" y="8216"/>
                  </a:lnTo>
                  <a:cubicBezTo>
                    <a:pt x="6240" y="8240"/>
                    <a:pt x="6263" y="8252"/>
                    <a:pt x="6311" y="8264"/>
                  </a:cubicBezTo>
                  <a:lnTo>
                    <a:pt x="8276" y="8847"/>
                  </a:lnTo>
                  <a:cubicBezTo>
                    <a:pt x="8442" y="8895"/>
                    <a:pt x="8573" y="8978"/>
                    <a:pt x="8680" y="9097"/>
                  </a:cubicBezTo>
                  <a:lnTo>
                    <a:pt x="7597" y="10049"/>
                  </a:lnTo>
                  <a:cubicBezTo>
                    <a:pt x="7394" y="10228"/>
                    <a:pt x="7275" y="10478"/>
                    <a:pt x="7275" y="10740"/>
                  </a:cubicBezTo>
                  <a:lnTo>
                    <a:pt x="7275" y="11704"/>
                  </a:lnTo>
                  <a:cubicBezTo>
                    <a:pt x="7275" y="11788"/>
                    <a:pt x="7359" y="11883"/>
                    <a:pt x="7454" y="11883"/>
                  </a:cubicBezTo>
                  <a:cubicBezTo>
                    <a:pt x="7549" y="11883"/>
                    <a:pt x="7633" y="11812"/>
                    <a:pt x="7633" y="11704"/>
                  </a:cubicBezTo>
                  <a:lnTo>
                    <a:pt x="7633" y="10740"/>
                  </a:lnTo>
                  <a:cubicBezTo>
                    <a:pt x="7633" y="10573"/>
                    <a:pt x="7716" y="10407"/>
                    <a:pt x="7835" y="10299"/>
                  </a:cubicBezTo>
                  <a:lnTo>
                    <a:pt x="8883" y="9383"/>
                  </a:lnTo>
                  <a:cubicBezTo>
                    <a:pt x="8930" y="9502"/>
                    <a:pt x="8966" y="9621"/>
                    <a:pt x="8966" y="9740"/>
                  </a:cubicBezTo>
                  <a:lnTo>
                    <a:pt x="8966" y="11693"/>
                  </a:lnTo>
                  <a:cubicBezTo>
                    <a:pt x="8966" y="11776"/>
                    <a:pt x="9038" y="11871"/>
                    <a:pt x="9145" y="11871"/>
                  </a:cubicBezTo>
                  <a:cubicBezTo>
                    <a:pt x="9228" y="11871"/>
                    <a:pt x="9323" y="11788"/>
                    <a:pt x="9323" y="11693"/>
                  </a:cubicBezTo>
                  <a:lnTo>
                    <a:pt x="9323" y="9740"/>
                  </a:lnTo>
                  <a:cubicBezTo>
                    <a:pt x="9299" y="9168"/>
                    <a:pt x="8918" y="8668"/>
                    <a:pt x="8371" y="8502"/>
                  </a:cubicBezTo>
                  <a:lnTo>
                    <a:pt x="6490" y="7954"/>
                  </a:lnTo>
                  <a:lnTo>
                    <a:pt x="6704" y="7775"/>
                  </a:lnTo>
                  <a:cubicBezTo>
                    <a:pt x="7752" y="6894"/>
                    <a:pt x="8347" y="5597"/>
                    <a:pt x="8347" y="4227"/>
                  </a:cubicBezTo>
                  <a:lnTo>
                    <a:pt x="8347" y="3715"/>
                  </a:lnTo>
                  <a:cubicBezTo>
                    <a:pt x="8347" y="1667"/>
                    <a:pt x="6680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75"/>
            <p:cNvSpPr/>
            <p:nvPr/>
          </p:nvSpPr>
          <p:spPr>
            <a:xfrm>
              <a:off x="7676118" y="3435576"/>
              <a:ext cx="23412" cy="11341"/>
            </a:xfrm>
            <a:custGeom>
              <a:avLst/>
              <a:gdLst/>
              <a:ahLst/>
              <a:cxnLst/>
              <a:rect l="l" t="t" r="r" b="b"/>
              <a:pathLst>
                <a:path w="739" h="358" extrusionOk="0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lnTo>
                    <a:pt x="560" y="358"/>
                  </a:lnTo>
                  <a:cubicBezTo>
                    <a:pt x="644" y="358"/>
                    <a:pt x="739" y="286"/>
                    <a:pt x="739" y="179"/>
                  </a:cubicBezTo>
                  <a:cubicBezTo>
                    <a:pt x="739" y="84"/>
                    <a:pt x="656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75"/>
            <p:cNvSpPr/>
            <p:nvPr/>
          </p:nvSpPr>
          <p:spPr>
            <a:xfrm>
              <a:off x="7747049" y="3435576"/>
              <a:ext cx="23031" cy="11341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3" y="358"/>
                    <a:pt x="726" y="286"/>
                    <a:pt x="726" y="179"/>
                  </a:cubicBezTo>
                  <a:cubicBezTo>
                    <a:pt x="726" y="84"/>
                    <a:pt x="655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6" name="Google Shape;10916;p75"/>
          <p:cNvGrpSpPr/>
          <p:nvPr/>
        </p:nvGrpSpPr>
        <p:grpSpPr>
          <a:xfrm>
            <a:off x="864062" y="2884503"/>
            <a:ext cx="264084" cy="347783"/>
            <a:chOff x="864062" y="2884503"/>
            <a:chExt cx="264084" cy="347783"/>
          </a:xfrm>
        </p:grpSpPr>
        <p:sp>
          <p:nvSpPr>
            <p:cNvPr id="10917" name="Google Shape;10917;p75"/>
            <p:cNvSpPr/>
            <p:nvPr/>
          </p:nvSpPr>
          <p:spPr>
            <a:xfrm>
              <a:off x="944783" y="2884503"/>
              <a:ext cx="102263" cy="122982"/>
            </a:xfrm>
            <a:custGeom>
              <a:avLst/>
              <a:gdLst/>
              <a:ahLst/>
              <a:cxnLst/>
              <a:rect l="l" t="t" r="r" b="b"/>
              <a:pathLst>
                <a:path w="3228" h="3882" extrusionOk="0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75"/>
            <p:cNvSpPr/>
            <p:nvPr/>
          </p:nvSpPr>
          <p:spPr>
            <a:xfrm>
              <a:off x="963664" y="2903733"/>
              <a:ext cx="65261" cy="64152"/>
            </a:xfrm>
            <a:custGeom>
              <a:avLst/>
              <a:gdLst/>
              <a:ahLst/>
              <a:cxnLst/>
              <a:rect l="l" t="t" r="r" b="b"/>
              <a:pathLst>
                <a:path w="2060" h="2025" extrusionOk="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75"/>
            <p:cNvSpPr/>
            <p:nvPr/>
          </p:nvSpPr>
          <p:spPr>
            <a:xfrm>
              <a:off x="864062" y="2987843"/>
              <a:ext cx="264084" cy="244443"/>
            </a:xfrm>
            <a:custGeom>
              <a:avLst/>
              <a:gdLst/>
              <a:ahLst/>
              <a:cxnLst/>
              <a:rect l="l" t="t" r="r" b="b"/>
              <a:pathLst>
                <a:path w="8336" h="7716" extrusionOk="0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75"/>
            <p:cNvSpPr/>
            <p:nvPr/>
          </p:nvSpPr>
          <p:spPr>
            <a:xfrm>
              <a:off x="1022494" y="3006724"/>
              <a:ext cx="44162" cy="22271"/>
            </a:xfrm>
            <a:custGeom>
              <a:avLst/>
              <a:gdLst/>
              <a:ahLst/>
              <a:cxnLst/>
              <a:rect l="l" t="t" r="r" b="b"/>
              <a:pathLst>
                <a:path w="1394" h="703" extrusionOk="0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75"/>
            <p:cNvSpPr/>
            <p:nvPr/>
          </p:nvSpPr>
          <p:spPr>
            <a:xfrm>
              <a:off x="1086234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75"/>
            <p:cNvSpPr/>
            <p:nvPr/>
          </p:nvSpPr>
          <p:spPr>
            <a:xfrm>
              <a:off x="1023634" y="3077941"/>
              <a:ext cx="26041" cy="49167"/>
            </a:xfrm>
            <a:custGeom>
              <a:avLst/>
              <a:gdLst/>
              <a:ahLst/>
              <a:cxnLst/>
              <a:rect l="l" t="t" r="r" b="b"/>
              <a:pathLst>
                <a:path w="822" h="1552" extrusionOk="0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75"/>
            <p:cNvSpPr/>
            <p:nvPr/>
          </p:nvSpPr>
          <p:spPr>
            <a:xfrm>
              <a:off x="924413" y="3006819"/>
              <a:ext cx="44162" cy="22176"/>
            </a:xfrm>
            <a:custGeom>
              <a:avLst/>
              <a:gdLst/>
              <a:ahLst/>
              <a:cxnLst/>
              <a:rect l="l" t="t" r="r" b="b"/>
              <a:pathLst>
                <a:path w="1394" h="700" extrusionOk="0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75"/>
            <p:cNvSpPr/>
            <p:nvPr/>
          </p:nvSpPr>
          <p:spPr>
            <a:xfrm>
              <a:off x="929703" y="3158757"/>
              <a:ext cx="56232" cy="41849"/>
            </a:xfrm>
            <a:custGeom>
              <a:avLst/>
              <a:gdLst/>
              <a:ahLst/>
              <a:cxnLst/>
              <a:rect l="l" t="t" r="r" b="b"/>
              <a:pathLst>
                <a:path w="1775" h="1321" extrusionOk="0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75"/>
            <p:cNvSpPr/>
            <p:nvPr/>
          </p:nvSpPr>
          <p:spPr>
            <a:xfrm>
              <a:off x="876512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75"/>
            <p:cNvSpPr/>
            <p:nvPr/>
          </p:nvSpPr>
          <p:spPr>
            <a:xfrm>
              <a:off x="941393" y="3077941"/>
              <a:ext cx="26453" cy="49484"/>
            </a:xfrm>
            <a:custGeom>
              <a:avLst/>
              <a:gdLst/>
              <a:ahLst/>
              <a:cxnLst/>
              <a:rect l="l" t="t" r="r" b="b"/>
              <a:pathLst>
                <a:path w="835" h="1562" extrusionOk="0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7" name="Google Shape;10927;p75"/>
          <p:cNvGrpSpPr/>
          <p:nvPr/>
        </p:nvGrpSpPr>
        <p:grpSpPr>
          <a:xfrm>
            <a:off x="3978523" y="2884661"/>
            <a:ext cx="348955" cy="346516"/>
            <a:chOff x="3978523" y="2884661"/>
            <a:chExt cx="348955" cy="346516"/>
          </a:xfrm>
        </p:grpSpPr>
        <p:sp>
          <p:nvSpPr>
            <p:cNvPr id="10928" name="Google Shape;10928;p75"/>
            <p:cNvSpPr/>
            <p:nvPr/>
          </p:nvSpPr>
          <p:spPr>
            <a:xfrm>
              <a:off x="4237285" y="2916658"/>
              <a:ext cx="58101" cy="56897"/>
            </a:xfrm>
            <a:custGeom>
              <a:avLst/>
              <a:gdLst/>
              <a:ahLst/>
              <a:cxnLst/>
              <a:rect l="l" t="t" r="r" b="b"/>
              <a:pathLst>
                <a:path w="1834" h="1796" extrusionOk="0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75"/>
            <p:cNvSpPr/>
            <p:nvPr/>
          </p:nvSpPr>
          <p:spPr>
            <a:xfrm>
              <a:off x="4216535" y="2886594"/>
              <a:ext cx="29843" cy="73751"/>
            </a:xfrm>
            <a:custGeom>
              <a:avLst/>
              <a:gdLst/>
              <a:ahLst/>
              <a:cxnLst/>
              <a:rect l="l" t="t" r="r" b="b"/>
              <a:pathLst>
                <a:path w="942" h="2328" extrusionOk="0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75"/>
            <p:cNvSpPr/>
            <p:nvPr/>
          </p:nvSpPr>
          <p:spPr>
            <a:xfrm>
              <a:off x="4176935" y="2884661"/>
              <a:ext cx="30571" cy="74163"/>
            </a:xfrm>
            <a:custGeom>
              <a:avLst/>
              <a:gdLst/>
              <a:ahLst/>
              <a:cxnLst/>
              <a:rect l="l" t="t" r="r" b="b"/>
              <a:pathLst>
                <a:path w="965" h="2341" extrusionOk="0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75"/>
            <p:cNvSpPr/>
            <p:nvPr/>
          </p:nvSpPr>
          <p:spPr>
            <a:xfrm>
              <a:off x="4250116" y="2965762"/>
              <a:ext cx="74701" cy="28544"/>
            </a:xfrm>
            <a:custGeom>
              <a:avLst/>
              <a:gdLst/>
              <a:ahLst/>
              <a:cxnLst/>
              <a:rect l="l" t="t" r="r" b="b"/>
              <a:pathLst>
                <a:path w="2358" h="901" extrusionOk="0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75"/>
            <p:cNvSpPr/>
            <p:nvPr/>
          </p:nvSpPr>
          <p:spPr>
            <a:xfrm>
              <a:off x="4251985" y="3004443"/>
              <a:ext cx="75493" cy="29462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75"/>
            <p:cNvSpPr/>
            <p:nvPr/>
          </p:nvSpPr>
          <p:spPr>
            <a:xfrm>
              <a:off x="4033615" y="2996428"/>
              <a:ext cx="73941" cy="84237"/>
            </a:xfrm>
            <a:custGeom>
              <a:avLst/>
              <a:gdLst/>
              <a:ahLst/>
              <a:cxnLst/>
              <a:rect l="l" t="t" r="r" b="b"/>
              <a:pathLst>
                <a:path w="2334" h="2659" extrusionOk="0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75"/>
            <p:cNvSpPr/>
            <p:nvPr/>
          </p:nvSpPr>
          <p:spPr>
            <a:xfrm>
              <a:off x="3978523" y="2931738"/>
              <a:ext cx="303684" cy="299439"/>
            </a:xfrm>
            <a:custGeom>
              <a:avLst/>
              <a:gdLst/>
              <a:ahLst/>
              <a:cxnLst/>
              <a:rect l="l" t="t" r="r" b="b"/>
              <a:pathLst>
                <a:path w="9586" h="9452" extrusionOk="0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75"/>
            <p:cNvSpPr/>
            <p:nvPr/>
          </p:nvSpPr>
          <p:spPr>
            <a:xfrm>
              <a:off x="4116204" y="3078638"/>
              <a:ext cx="73973" cy="84269"/>
            </a:xfrm>
            <a:custGeom>
              <a:avLst/>
              <a:gdLst/>
              <a:ahLst/>
              <a:cxnLst/>
              <a:rect l="l" t="t" r="r" b="b"/>
              <a:pathLst>
                <a:path w="2335" h="2660" extrusionOk="0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6" name="Google Shape;10936;p75"/>
          <p:cNvGrpSpPr/>
          <p:nvPr/>
        </p:nvGrpSpPr>
        <p:grpSpPr>
          <a:xfrm>
            <a:off x="3527780" y="2885263"/>
            <a:ext cx="347435" cy="345534"/>
            <a:chOff x="3527780" y="2885263"/>
            <a:chExt cx="347435" cy="345534"/>
          </a:xfrm>
        </p:grpSpPr>
        <p:sp>
          <p:nvSpPr>
            <p:cNvPr id="10937" name="Google Shape;10937;p75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75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75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75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75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75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75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75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75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75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75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75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75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75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75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75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75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75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75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75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75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75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75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0" name="Google Shape;10960;p75"/>
          <p:cNvGrpSpPr/>
          <p:nvPr/>
        </p:nvGrpSpPr>
        <p:grpSpPr>
          <a:xfrm>
            <a:off x="2239671" y="2884503"/>
            <a:ext cx="218053" cy="348543"/>
            <a:chOff x="2239671" y="2884503"/>
            <a:chExt cx="218053" cy="348543"/>
          </a:xfrm>
        </p:grpSpPr>
        <p:sp>
          <p:nvSpPr>
            <p:cNvPr id="10961" name="Google Shape;10961;p75"/>
            <p:cNvSpPr/>
            <p:nvPr/>
          </p:nvSpPr>
          <p:spPr>
            <a:xfrm>
              <a:off x="2341903" y="2884503"/>
              <a:ext cx="115822" cy="268963"/>
            </a:xfrm>
            <a:custGeom>
              <a:avLst/>
              <a:gdLst/>
              <a:ahLst/>
              <a:cxnLst/>
              <a:rect l="l" t="t" r="r" b="b"/>
              <a:pathLst>
                <a:path w="3656" h="8490" extrusionOk="0">
                  <a:moveTo>
                    <a:pt x="3144" y="2143"/>
                  </a:moveTo>
                  <a:lnTo>
                    <a:pt x="3144" y="2655"/>
                  </a:lnTo>
                  <a:lnTo>
                    <a:pt x="489" y="2655"/>
                  </a:lnTo>
                  <a:lnTo>
                    <a:pt x="489" y="2143"/>
                  </a:lnTo>
                  <a:close/>
                  <a:moveTo>
                    <a:pt x="1679" y="4882"/>
                  </a:moveTo>
                  <a:cubicBezTo>
                    <a:pt x="1810" y="4882"/>
                    <a:pt x="1917" y="4989"/>
                    <a:pt x="1917" y="5120"/>
                  </a:cubicBezTo>
                  <a:lnTo>
                    <a:pt x="1917" y="5692"/>
                  </a:lnTo>
                  <a:lnTo>
                    <a:pt x="560" y="5692"/>
                  </a:lnTo>
                  <a:cubicBezTo>
                    <a:pt x="429" y="5692"/>
                    <a:pt x="322" y="5584"/>
                    <a:pt x="322" y="5453"/>
                  </a:cubicBezTo>
                  <a:lnTo>
                    <a:pt x="322" y="5120"/>
                  </a:lnTo>
                  <a:lnTo>
                    <a:pt x="298" y="5120"/>
                  </a:lnTo>
                  <a:cubicBezTo>
                    <a:pt x="298" y="4989"/>
                    <a:pt x="405" y="4882"/>
                    <a:pt x="536" y="4882"/>
                  </a:cubicBezTo>
                  <a:close/>
                  <a:moveTo>
                    <a:pt x="1667" y="6013"/>
                  </a:moveTo>
                  <a:lnTo>
                    <a:pt x="1667" y="6787"/>
                  </a:lnTo>
                  <a:lnTo>
                    <a:pt x="1656" y="6787"/>
                  </a:lnTo>
                  <a:cubicBezTo>
                    <a:pt x="1656" y="6942"/>
                    <a:pt x="1536" y="7037"/>
                    <a:pt x="1394" y="7037"/>
                  </a:cubicBezTo>
                  <a:cubicBezTo>
                    <a:pt x="1322" y="7037"/>
                    <a:pt x="1263" y="7013"/>
                    <a:pt x="1215" y="6965"/>
                  </a:cubicBezTo>
                  <a:cubicBezTo>
                    <a:pt x="1179" y="6918"/>
                    <a:pt x="1144" y="6846"/>
                    <a:pt x="1144" y="6787"/>
                  </a:cubicBezTo>
                  <a:lnTo>
                    <a:pt x="1144" y="6501"/>
                  </a:lnTo>
                  <a:lnTo>
                    <a:pt x="1144" y="6013"/>
                  </a:lnTo>
                  <a:close/>
                  <a:moveTo>
                    <a:pt x="3096" y="5870"/>
                  </a:moveTo>
                  <a:cubicBezTo>
                    <a:pt x="3215" y="5870"/>
                    <a:pt x="3322" y="5965"/>
                    <a:pt x="3322" y="6084"/>
                  </a:cubicBezTo>
                  <a:lnTo>
                    <a:pt x="3322" y="6823"/>
                  </a:lnTo>
                  <a:cubicBezTo>
                    <a:pt x="3322" y="6942"/>
                    <a:pt x="3215" y="7037"/>
                    <a:pt x="3096" y="7037"/>
                  </a:cubicBezTo>
                  <a:lnTo>
                    <a:pt x="3037" y="7037"/>
                  </a:lnTo>
                  <a:cubicBezTo>
                    <a:pt x="2918" y="7037"/>
                    <a:pt x="2810" y="6942"/>
                    <a:pt x="2810" y="6823"/>
                  </a:cubicBezTo>
                  <a:lnTo>
                    <a:pt x="2810" y="6084"/>
                  </a:lnTo>
                  <a:cubicBezTo>
                    <a:pt x="2810" y="5965"/>
                    <a:pt x="2918" y="5870"/>
                    <a:pt x="3037" y="5870"/>
                  </a:cubicBezTo>
                  <a:close/>
                  <a:moveTo>
                    <a:pt x="2251" y="5692"/>
                  </a:moveTo>
                  <a:cubicBezTo>
                    <a:pt x="2382" y="5692"/>
                    <a:pt x="2501" y="5787"/>
                    <a:pt x="2501" y="5942"/>
                  </a:cubicBezTo>
                  <a:lnTo>
                    <a:pt x="2501" y="6799"/>
                  </a:lnTo>
                  <a:cubicBezTo>
                    <a:pt x="2501" y="6942"/>
                    <a:pt x="2394" y="7061"/>
                    <a:pt x="2251" y="7061"/>
                  </a:cubicBezTo>
                  <a:lnTo>
                    <a:pt x="2215" y="7061"/>
                  </a:lnTo>
                  <a:cubicBezTo>
                    <a:pt x="2084" y="7037"/>
                    <a:pt x="1977" y="6942"/>
                    <a:pt x="1977" y="6787"/>
                  </a:cubicBezTo>
                  <a:lnTo>
                    <a:pt x="1977" y="6013"/>
                  </a:lnTo>
                  <a:lnTo>
                    <a:pt x="2084" y="6013"/>
                  </a:lnTo>
                  <a:cubicBezTo>
                    <a:pt x="2167" y="6013"/>
                    <a:pt x="2251" y="5942"/>
                    <a:pt x="2251" y="5846"/>
                  </a:cubicBezTo>
                  <a:lnTo>
                    <a:pt x="2251" y="5692"/>
                  </a:lnTo>
                  <a:close/>
                  <a:moveTo>
                    <a:pt x="310" y="5953"/>
                  </a:moveTo>
                  <a:cubicBezTo>
                    <a:pt x="370" y="6001"/>
                    <a:pt x="441" y="6013"/>
                    <a:pt x="536" y="6013"/>
                  </a:cubicBezTo>
                  <a:lnTo>
                    <a:pt x="822" y="6013"/>
                  </a:lnTo>
                  <a:lnTo>
                    <a:pt x="822" y="6489"/>
                  </a:lnTo>
                  <a:lnTo>
                    <a:pt x="822" y="6775"/>
                  </a:lnTo>
                  <a:lnTo>
                    <a:pt x="822" y="7894"/>
                  </a:lnTo>
                  <a:cubicBezTo>
                    <a:pt x="822" y="7966"/>
                    <a:pt x="786" y="8025"/>
                    <a:pt x="739" y="8073"/>
                  </a:cubicBezTo>
                  <a:cubicBezTo>
                    <a:pt x="691" y="8108"/>
                    <a:pt x="620" y="8144"/>
                    <a:pt x="560" y="8144"/>
                  </a:cubicBezTo>
                  <a:cubicBezTo>
                    <a:pt x="417" y="8144"/>
                    <a:pt x="310" y="8025"/>
                    <a:pt x="310" y="7894"/>
                  </a:cubicBezTo>
                  <a:lnTo>
                    <a:pt x="310" y="5953"/>
                  </a:lnTo>
                  <a:close/>
                  <a:moveTo>
                    <a:pt x="346" y="0"/>
                  </a:moveTo>
                  <a:cubicBezTo>
                    <a:pt x="251" y="0"/>
                    <a:pt x="179" y="72"/>
                    <a:pt x="179" y="167"/>
                  </a:cubicBezTo>
                  <a:lnTo>
                    <a:pt x="179" y="762"/>
                  </a:lnTo>
                  <a:cubicBezTo>
                    <a:pt x="179" y="846"/>
                    <a:pt x="251" y="929"/>
                    <a:pt x="346" y="929"/>
                  </a:cubicBezTo>
                  <a:cubicBezTo>
                    <a:pt x="429" y="929"/>
                    <a:pt x="501" y="846"/>
                    <a:pt x="501" y="762"/>
                  </a:cubicBezTo>
                  <a:lnTo>
                    <a:pt x="501" y="334"/>
                  </a:lnTo>
                  <a:lnTo>
                    <a:pt x="3156" y="334"/>
                  </a:lnTo>
                  <a:lnTo>
                    <a:pt x="3156" y="1834"/>
                  </a:lnTo>
                  <a:lnTo>
                    <a:pt x="501" y="1834"/>
                  </a:lnTo>
                  <a:lnTo>
                    <a:pt x="501" y="1405"/>
                  </a:lnTo>
                  <a:cubicBezTo>
                    <a:pt x="501" y="1310"/>
                    <a:pt x="429" y="1239"/>
                    <a:pt x="346" y="1239"/>
                  </a:cubicBezTo>
                  <a:cubicBezTo>
                    <a:pt x="251" y="1239"/>
                    <a:pt x="179" y="1310"/>
                    <a:pt x="179" y="1405"/>
                  </a:cubicBezTo>
                  <a:lnTo>
                    <a:pt x="179" y="2155"/>
                  </a:lnTo>
                  <a:lnTo>
                    <a:pt x="179" y="2834"/>
                  </a:lnTo>
                  <a:cubicBezTo>
                    <a:pt x="179" y="2917"/>
                    <a:pt x="251" y="2989"/>
                    <a:pt x="346" y="2989"/>
                  </a:cubicBezTo>
                  <a:lnTo>
                    <a:pt x="548" y="2989"/>
                  </a:lnTo>
                  <a:lnTo>
                    <a:pt x="548" y="3489"/>
                  </a:lnTo>
                  <a:cubicBezTo>
                    <a:pt x="239" y="3560"/>
                    <a:pt x="1" y="3810"/>
                    <a:pt x="1" y="4120"/>
                  </a:cubicBezTo>
                  <a:lnTo>
                    <a:pt x="1" y="7906"/>
                  </a:lnTo>
                  <a:cubicBezTo>
                    <a:pt x="1" y="8228"/>
                    <a:pt x="262" y="8489"/>
                    <a:pt x="584" y="8489"/>
                  </a:cubicBezTo>
                  <a:cubicBezTo>
                    <a:pt x="727" y="8489"/>
                    <a:pt x="882" y="8430"/>
                    <a:pt x="1001" y="8323"/>
                  </a:cubicBezTo>
                  <a:cubicBezTo>
                    <a:pt x="1096" y="8216"/>
                    <a:pt x="1155" y="8073"/>
                    <a:pt x="1155" y="7906"/>
                  </a:cubicBezTo>
                  <a:lnTo>
                    <a:pt x="1155" y="7311"/>
                  </a:lnTo>
                  <a:cubicBezTo>
                    <a:pt x="1239" y="7358"/>
                    <a:pt x="1322" y="7370"/>
                    <a:pt x="1417" y="7370"/>
                  </a:cubicBezTo>
                  <a:cubicBezTo>
                    <a:pt x="1572" y="7370"/>
                    <a:pt x="1727" y="7299"/>
                    <a:pt x="1834" y="7192"/>
                  </a:cubicBezTo>
                  <a:cubicBezTo>
                    <a:pt x="1929" y="7299"/>
                    <a:pt x="2084" y="7370"/>
                    <a:pt x="2251" y="7370"/>
                  </a:cubicBezTo>
                  <a:lnTo>
                    <a:pt x="2263" y="7370"/>
                  </a:lnTo>
                  <a:cubicBezTo>
                    <a:pt x="2429" y="7370"/>
                    <a:pt x="2560" y="7311"/>
                    <a:pt x="2668" y="7204"/>
                  </a:cubicBezTo>
                  <a:cubicBezTo>
                    <a:pt x="2763" y="7311"/>
                    <a:pt x="2906" y="7370"/>
                    <a:pt x="3049" y="7370"/>
                  </a:cubicBezTo>
                  <a:lnTo>
                    <a:pt x="3108" y="7370"/>
                  </a:lnTo>
                  <a:cubicBezTo>
                    <a:pt x="3406" y="7370"/>
                    <a:pt x="3656" y="7120"/>
                    <a:pt x="3656" y="6823"/>
                  </a:cubicBezTo>
                  <a:lnTo>
                    <a:pt x="3656" y="6489"/>
                  </a:lnTo>
                  <a:lnTo>
                    <a:pt x="3656" y="5132"/>
                  </a:lnTo>
                  <a:cubicBezTo>
                    <a:pt x="3656" y="5049"/>
                    <a:pt x="3584" y="4965"/>
                    <a:pt x="3501" y="4965"/>
                  </a:cubicBezTo>
                  <a:cubicBezTo>
                    <a:pt x="3406" y="4965"/>
                    <a:pt x="3334" y="5049"/>
                    <a:pt x="3334" y="5132"/>
                  </a:cubicBezTo>
                  <a:lnTo>
                    <a:pt x="3334" y="5584"/>
                  </a:lnTo>
                  <a:cubicBezTo>
                    <a:pt x="3263" y="5549"/>
                    <a:pt x="3180" y="5537"/>
                    <a:pt x="3108" y="5537"/>
                  </a:cubicBezTo>
                  <a:lnTo>
                    <a:pt x="3049" y="5537"/>
                  </a:lnTo>
                  <a:cubicBezTo>
                    <a:pt x="2929" y="5537"/>
                    <a:pt x="2822" y="5572"/>
                    <a:pt x="2739" y="5632"/>
                  </a:cubicBezTo>
                  <a:cubicBezTo>
                    <a:pt x="2632" y="5465"/>
                    <a:pt x="2453" y="5358"/>
                    <a:pt x="2251" y="5358"/>
                  </a:cubicBezTo>
                  <a:lnTo>
                    <a:pt x="2251" y="5120"/>
                  </a:lnTo>
                  <a:cubicBezTo>
                    <a:pt x="2251" y="4810"/>
                    <a:pt x="1989" y="4560"/>
                    <a:pt x="1679" y="4560"/>
                  </a:cubicBezTo>
                  <a:lnTo>
                    <a:pt x="536" y="4560"/>
                  </a:lnTo>
                  <a:cubicBezTo>
                    <a:pt x="441" y="4560"/>
                    <a:pt x="370" y="4572"/>
                    <a:pt x="298" y="4620"/>
                  </a:cubicBezTo>
                  <a:lnTo>
                    <a:pt x="298" y="4120"/>
                  </a:lnTo>
                  <a:cubicBezTo>
                    <a:pt x="298" y="3941"/>
                    <a:pt x="477" y="3787"/>
                    <a:pt x="679" y="3787"/>
                  </a:cubicBezTo>
                  <a:cubicBezTo>
                    <a:pt x="774" y="3787"/>
                    <a:pt x="846" y="3703"/>
                    <a:pt x="846" y="3620"/>
                  </a:cubicBezTo>
                  <a:lnTo>
                    <a:pt x="846" y="2977"/>
                  </a:lnTo>
                  <a:lnTo>
                    <a:pt x="2787" y="2977"/>
                  </a:lnTo>
                  <a:lnTo>
                    <a:pt x="2787" y="3620"/>
                  </a:lnTo>
                  <a:cubicBezTo>
                    <a:pt x="2787" y="3703"/>
                    <a:pt x="2858" y="3787"/>
                    <a:pt x="2941" y="3787"/>
                  </a:cubicBezTo>
                  <a:cubicBezTo>
                    <a:pt x="3168" y="3787"/>
                    <a:pt x="3334" y="3929"/>
                    <a:pt x="3334" y="4120"/>
                  </a:cubicBezTo>
                  <a:lnTo>
                    <a:pt x="3334" y="4513"/>
                  </a:lnTo>
                  <a:cubicBezTo>
                    <a:pt x="3334" y="4596"/>
                    <a:pt x="3406" y="4679"/>
                    <a:pt x="3501" y="4679"/>
                  </a:cubicBezTo>
                  <a:cubicBezTo>
                    <a:pt x="3584" y="4679"/>
                    <a:pt x="3656" y="4596"/>
                    <a:pt x="3656" y="4513"/>
                  </a:cubicBezTo>
                  <a:lnTo>
                    <a:pt x="3656" y="4120"/>
                  </a:lnTo>
                  <a:cubicBezTo>
                    <a:pt x="3656" y="3810"/>
                    <a:pt x="3418" y="3548"/>
                    <a:pt x="3108" y="3489"/>
                  </a:cubicBezTo>
                  <a:lnTo>
                    <a:pt x="3108" y="2989"/>
                  </a:lnTo>
                  <a:lnTo>
                    <a:pt x="3322" y="2989"/>
                  </a:lnTo>
                  <a:cubicBezTo>
                    <a:pt x="3406" y="2989"/>
                    <a:pt x="3477" y="2917"/>
                    <a:pt x="3477" y="2834"/>
                  </a:cubicBezTo>
                  <a:lnTo>
                    <a:pt x="3477" y="2143"/>
                  </a:lnTo>
                  <a:lnTo>
                    <a:pt x="3477" y="2001"/>
                  </a:lnTo>
                  <a:lnTo>
                    <a:pt x="3477" y="167"/>
                  </a:lnTo>
                  <a:cubicBezTo>
                    <a:pt x="3477" y="72"/>
                    <a:pt x="3406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75"/>
            <p:cNvSpPr/>
            <p:nvPr/>
          </p:nvSpPr>
          <p:spPr>
            <a:xfrm>
              <a:off x="2275881" y="3157965"/>
              <a:ext cx="168284" cy="75082"/>
            </a:xfrm>
            <a:custGeom>
              <a:avLst/>
              <a:gdLst/>
              <a:ahLst/>
              <a:cxnLst/>
              <a:rect l="l" t="t" r="r" b="b"/>
              <a:pathLst>
                <a:path w="5312" h="2370" extrusionOk="0">
                  <a:moveTo>
                    <a:pt x="2668" y="322"/>
                  </a:moveTo>
                  <a:cubicBezTo>
                    <a:pt x="3085" y="322"/>
                    <a:pt x="3466" y="369"/>
                    <a:pt x="3775" y="429"/>
                  </a:cubicBezTo>
                  <a:cubicBezTo>
                    <a:pt x="4073" y="489"/>
                    <a:pt x="4192" y="560"/>
                    <a:pt x="4240" y="608"/>
                  </a:cubicBezTo>
                  <a:cubicBezTo>
                    <a:pt x="4192" y="655"/>
                    <a:pt x="4061" y="727"/>
                    <a:pt x="3775" y="786"/>
                  </a:cubicBezTo>
                  <a:cubicBezTo>
                    <a:pt x="3466" y="870"/>
                    <a:pt x="3085" y="893"/>
                    <a:pt x="2668" y="893"/>
                  </a:cubicBezTo>
                  <a:cubicBezTo>
                    <a:pt x="2251" y="893"/>
                    <a:pt x="1858" y="846"/>
                    <a:pt x="1549" y="786"/>
                  </a:cubicBezTo>
                  <a:cubicBezTo>
                    <a:pt x="1251" y="727"/>
                    <a:pt x="1132" y="655"/>
                    <a:pt x="1084" y="608"/>
                  </a:cubicBezTo>
                  <a:cubicBezTo>
                    <a:pt x="1132" y="584"/>
                    <a:pt x="1251" y="500"/>
                    <a:pt x="1549" y="429"/>
                  </a:cubicBezTo>
                  <a:cubicBezTo>
                    <a:pt x="1858" y="358"/>
                    <a:pt x="2251" y="322"/>
                    <a:pt x="2668" y="322"/>
                  </a:cubicBezTo>
                  <a:close/>
                  <a:moveTo>
                    <a:pt x="2668" y="0"/>
                  </a:moveTo>
                  <a:cubicBezTo>
                    <a:pt x="2466" y="0"/>
                    <a:pt x="846" y="12"/>
                    <a:pt x="763" y="572"/>
                  </a:cubicBezTo>
                  <a:lnTo>
                    <a:pt x="25" y="2143"/>
                  </a:lnTo>
                  <a:cubicBezTo>
                    <a:pt x="1" y="2191"/>
                    <a:pt x="13" y="2251"/>
                    <a:pt x="49" y="2298"/>
                  </a:cubicBezTo>
                  <a:cubicBezTo>
                    <a:pt x="72" y="2334"/>
                    <a:pt x="120" y="2370"/>
                    <a:pt x="180" y="2370"/>
                  </a:cubicBezTo>
                  <a:lnTo>
                    <a:pt x="2644" y="2370"/>
                  </a:lnTo>
                  <a:cubicBezTo>
                    <a:pt x="2739" y="2370"/>
                    <a:pt x="2811" y="2298"/>
                    <a:pt x="2811" y="2203"/>
                  </a:cubicBezTo>
                  <a:cubicBezTo>
                    <a:pt x="2811" y="2120"/>
                    <a:pt x="2739" y="2036"/>
                    <a:pt x="2644" y="2036"/>
                  </a:cubicBezTo>
                  <a:lnTo>
                    <a:pt x="430" y="2036"/>
                  </a:lnTo>
                  <a:lnTo>
                    <a:pt x="965" y="905"/>
                  </a:lnTo>
                  <a:cubicBezTo>
                    <a:pt x="1430" y="1203"/>
                    <a:pt x="2513" y="1227"/>
                    <a:pt x="2680" y="1227"/>
                  </a:cubicBezTo>
                  <a:cubicBezTo>
                    <a:pt x="2847" y="1227"/>
                    <a:pt x="3930" y="1203"/>
                    <a:pt x="4394" y="905"/>
                  </a:cubicBezTo>
                  <a:lnTo>
                    <a:pt x="4930" y="2036"/>
                  </a:lnTo>
                  <a:lnTo>
                    <a:pt x="3287" y="2036"/>
                  </a:lnTo>
                  <a:cubicBezTo>
                    <a:pt x="3204" y="2036"/>
                    <a:pt x="3120" y="2120"/>
                    <a:pt x="3120" y="2203"/>
                  </a:cubicBezTo>
                  <a:cubicBezTo>
                    <a:pt x="3120" y="2298"/>
                    <a:pt x="3204" y="2370"/>
                    <a:pt x="3287" y="2370"/>
                  </a:cubicBezTo>
                  <a:lnTo>
                    <a:pt x="5180" y="2370"/>
                  </a:lnTo>
                  <a:cubicBezTo>
                    <a:pt x="5240" y="2370"/>
                    <a:pt x="5287" y="2334"/>
                    <a:pt x="5311" y="2298"/>
                  </a:cubicBezTo>
                  <a:cubicBezTo>
                    <a:pt x="5311" y="2263"/>
                    <a:pt x="5311" y="2203"/>
                    <a:pt x="5299" y="2143"/>
                  </a:cubicBezTo>
                  <a:lnTo>
                    <a:pt x="4573" y="572"/>
                  </a:lnTo>
                  <a:cubicBezTo>
                    <a:pt x="4490" y="12"/>
                    <a:pt x="2858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75"/>
            <p:cNvSpPr/>
            <p:nvPr/>
          </p:nvSpPr>
          <p:spPr>
            <a:xfrm>
              <a:off x="2320012" y="3098755"/>
              <a:ext cx="10613" cy="54711"/>
            </a:xfrm>
            <a:custGeom>
              <a:avLst/>
              <a:gdLst/>
              <a:ahLst/>
              <a:cxnLst/>
              <a:rect l="l" t="t" r="r" b="b"/>
              <a:pathLst>
                <a:path w="335" h="1727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560"/>
                  </a:lnTo>
                  <a:cubicBezTo>
                    <a:pt x="1" y="1643"/>
                    <a:pt x="84" y="1726"/>
                    <a:pt x="168" y="1726"/>
                  </a:cubicBezTo>
                  <a:cubicBezTo>
                    <a:pt x="263" y="1726"/>
                    <a:pt x="334" y="1643"/>
                    <a:pt x="334" y="1560"/>
                  </a:cubicBezTo>
                  <a:lnTo>
                    <a:pt x="334" y="155"/>
                  </a:lnTo>
                  <a:cubicBezTo>
                    <a:pt x="322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75"/>
            <p:cNvSpPr/>
            <p:nvPr/>
          </p:nvSpPr>
          <p:spPr>
            <a:xfrm>
              <a:off x="2267961" y="3116939"/>
              <a:ext cx="42293" cy="41437"/>
            </a:xfrm>
            <a:custGeom>
              <a:avLst/>
              <a:gdLst/>
              <a:ahLst/>
              <a:cxnLst/>
              <a:rect l="l" t="t" r="r" b="b"/>
              <a:pathLst>
                <a:path w="1335" h="1308" extrusionOk="0">
                  <a:moveTo>
                    <a:pt x="168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lnTo>
                    <a:pt x="1049" y="1272"/>
                  </a:lnTo>
                  <a:cubicBezTo>
                    <a:pt x="1084" y="1295"/>
                    <a:pt x="1132" y="1307"/>
                    <a:pt x="1168" y="1307"/>
                  </a:cubicBezTo>
                  <a:cubicBezTo>
                    <a:pt x="1215" y="1307"/>
                    <a:pt x="1263" y="1295"/>
                    <a:pt x="1287" y="1272"/>
                  </a:cubicBezTo>
                  <a:cubicBezTo>
                    <a:pt x="1334" y="1212"/>
                    <a:pt x="1334" y="1105"/>
                    <a:pt x="1275" y="1045"/>
                  </a:cubicBezTo>
                  <a:lnTo>
                    <a:pt x="275" y="45"/>
                  </a:lnTo>
                  <a:cubicBezTo>
                    <a:pt x="245" y="15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75"/>
            <p:cNvSpPr/>
            <p:nvPr/>
          </p:nvSpPr>
          <p:spPr>
            <a:xfrm>
              <a:off x="2239671" y="3166645"/>
              <a:ext cx="54743" cy="10201"/>
            </a:xfrm>
            <a:custGeom>
              <a:avLst/>
              <a:gdLst/>
              <a:ahLst/>
              <a:cxnLst/>
              <a:rect l="l" t="t" r="r" b="b"/>
              <a:pathLst>
                <a:path w="172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1561" y="322"/>
                  </a:lnTo>
                  <a:cubicBezTo>
                    <a:pt x="1644" y="322"/>
                    <a:pt x="1727" y="250"/>
                    <a:pt x="1727" y="155"/>
                  </a:cubicBezTo>
                  <a:cubicBezTo>
                    <a:pt x="1727" y="72"/>
                    <a:pt x="1644" y="0"/>
                    <a:pt x="1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6" name="Google Shape;10966;p75"/>
          <p:cNvGrpSpPr/>
          <p:nvPr/>
        </p:nvGrpSpPr>
        <p:grpSpPr>
          <a:xfrm>
            <a:off x="2691555" y="2884503"/>
            <a:ext cx="215044" cy="348924"/>
            <a:chOff x="2691555" y="2884503"/>
            <a:chExt cx="215044" cy="348924"/>
          </a:xfrm>
        </p:grpSpPr>
        <p:sp>
          <p:nvSpPr>
            <p:cNvPr id="10967" name="Google Shape;10967;p75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75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75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0" name="Google Shape;10970;p75"/>
          <p:cNvGrpSpPr/>
          <p:nvPr/>
        </p:nvGrpSpPr>
        <p:grpSpPr>
          <a:xfrm>
            <a:off x="1770459" y="2884503"/>
            <a:ext cx="254644" cy="348828"/>
            <a:chOff x="1770459" y="2884503"/>
            <a:chExt cx="254644" cy="348828"/>
          </a:xfrm>
        </p:grpSpPr>
        <p:sp>
          <p:nvSpPr>
            <p:cNvPr id="10971" name="Google Shape;10971;p75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75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75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75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75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75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75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75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9" name="Google Shape;10979;p75"/>
          <p:cNvGrpSpPr/>
          <p:nvPr/>
        </p:nvGrpSpPr>
        <p:grpSpPr>
          <a:xfrm>
            <a:off x="1317466" y="2884883"/>
            <a:ext cx="258382" cy="348543"/>
            <a:chOff x="1317466" y="2884883"/>
            <a:chExt cx="258382" cy="348543"/>
          </a:xfrm>
        </p:grpSpPr>
        <p:sp>
          <p:nvSpPr>
            <p:cNvPr id="10980" name="Google Shape;10980;p75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75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75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75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75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75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75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75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8" name="Google Shape;10988;p75"/>
          <p:cNvGrpSpPr/>
          <p:nvPr/>
        </p:nvGrpSpPr>
        <p:grpSpPr>
          <a:xfrm>
            <a:off x="3121167" y="2884883"/>
            <a:ext cx="258414" cy="348543"/>
            <a:chOff x="3121167" y="2884883"/>
            <a:chExt cx="258414" cy="348543"/>
          </a:xfrm>
        </p:grpSpPr>
        <p:sp>
          <p:nvSpPr>
            <p:cNvPr id="10989" name="Google Shape;10989;p75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75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75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75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75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75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75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75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7" name="Google Shape;10997;p75"/>
          <p:cNvGrpSpPr/>
          <p:nvPr/>
        </p:nvGrpSpPr>
        <p:grpSpPr>
          <a:xfrm>
            <a:off x="4899999" y="2882095"/>
            <a:ext cx="271244" cy="346801"/>
            <a:chOff x="4899999" y="2882095"/>
            <a:chExt cx="271244" cy="346801"/>
          </a:xfrm>
        </p:grpSpPr>
        <p:sp>
          <p:nvSpPr>
            <p:cNvPr id="10998" name="Google Shape;10998;p75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75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75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75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75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75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75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75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75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75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8" name="Google Shape;11008;p75"/>
          <p:cNvGrpSpPr/>
          <p:nvPr/>
        </p:nvGrpSpPr>
        <p:grpSpPr>
          <a:xfrm>
            <a:off x="7162775" y="2881113"/>
            <a:ext cx="259523" cy="346294"/>
            <a:chOff x="7162775" y="2881113"/>
            <a:chExt cx="259523" cy="346294"/>
          </a:xfrm>
        </p:grpSpPr>
        <p:sp>
          <p:nvSpPr>
            <p:cNvPr id="11009" name="Google Shape;11009;p75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75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75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75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75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75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5" name="Google Shape;11015;p75"/>
          <p:cNvGrpSpPr/>
          <p:nvPr/>
        </p:nvGrpSpPr>
        <p:grpSpPr>
          <a:xfrm>
            <a:off x="6709751" y="2881842"/>
            <a:ext cx="261075" cy="347815"/>
            <a:chOff x="6709751" y="2881842"/>
            <a:chExt cx="261075" cy="347815"/>
          </a:xfrm>
        </p:grpSpPr>
        <p:sp>
          <p:nvSpPr>
            <p:cNvPr id="11016" name="Google Shape;11016;p75"/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75"/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75"/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75"/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75"/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75"/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2" name="Google Shape;11022;p75"/>
          <p:cNvGrpSpPr/>
          <p:nvPr/>
        </p:nvGrpSpPr>
        <p:grpSpPr>
          <a:xfrm>
            <a:off x="5807156" y="2881113"/>
            <a:ext cx="261043" cy="348163"/>
            <a:chOff x="5807156" y="2881113"/>
            <a:chExt cx="261043" cy="348163"/>
          </a:xfrm>
        </p:grpSpPr>
        <p:sp>
          <p:nvSpPr>
            <p:cNvPr id="11023" name="Google Shape;11023;p75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75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75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75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75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8" name="Google Shape;11028;p75"/>
          <p:cNvGrpSpPr/>
          <p:nvPr/>
        </p:nvGrpSpPr>
        <p:grpSpPr>
          <a:xfrm>
            <a:off x="5355653" y="2881493"/>
            <a:ext cx="262184" cy="346643"/>
            <a:chOff x="5355653" y="2881493"/>
            <a:chExt cx="262184" cy="346643"/>
          </a:xfrm>
        </p:grpSpPr>
        <p:sp>
          <p:nvSpPr>
            <p:cNvPr id="11029" name="Google Shape;11029;p75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75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75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75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75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4" name="Google Shape;11034;p75"/>
          <p:cNvGrpSpPr/>
          <p:nvPr/>
        </p:nvGrpSpPr>
        <p:grpSpPr>
          <a:xfrm>
            <a:off x="8055961" y="2881842"/>
            <a:ext cx="260283" cy="345914"/>
            <a:chOff x="8055961" y="2881842"/>
            <a:chExt cx="260283" cy="345914"/>
          </a:xfrm>
        </p:grpSpPr>
        <p:sp>
          <p:nvSpPr>
            <p:cNvPr id="11035" name="Google Shape;11035;p75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75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75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75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9" name="Google Shape;11039;p75"/>
          <p:cNvGrpSpPr/>
          <p:nvPr/>
        </p:nvGrpSpPr>
        <p:grpSpPr>
          <a:xfrm>
            <a:off x="7609368" y="2893912"/>
            <a:ext cx="264813" cy="353105"/>
            <a:chOff x="7609368" y="2893912"/>
            <a:chExt cx="264813" cy="353105"/>
          </a:xfrm>
        </p:grpSpPr>
        <p:sp>
          <p:nvSpPr>
            <p:cNvPr id="11040" name="Google Shape;11040;p75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75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75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75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75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75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6" name="Google Shape;11046;p75"/>
          <p:cNvGrpSpPr/>
          <p:nvPr/>
        </p:nvGrpSpPr>
        <p:grpSpPr>
          <a:xfrm>
            <a:off x="6248458" y="2869772"/>
            <a:ext cx="270864" cy="360645"/>
            <a:chOff x="6248458" y="2869772"/>
            <a:chExt cx="270864" cy="360645"/>
          </a:xfrm>
        </p:grpSpPr>
        <p:sp>
          <p:nvSpPr>
            <p:cNvPr id="11047" name="Google Shape;11047;p75"/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75"/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75"/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75"/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75"/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2" name="Google Shape;11052;p75"/>
          <p:cNvGrpSpPr/>
          <p:nvPr/>
        </p:nvGrpSpPr>
        <p:grpSpPr>
          <a:xfrm>
            <a:off x="3075928" y="2445798"/>
            <a:ext cx="363243" cy="300675"/>
            <a:chOff x="3075928" y="2445798"/>
            <a:chExt cx="363243" cy="300675"/>
          </a:xfrm>
        </p:grpSpPr>
        <p:sp>
          <p:nvSpPr>
            <p:cNvPr id="11053" name="Google Shape;11053;p75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75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75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75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75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75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75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75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75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75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75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4" name="Google Shape;11064;p75"/>
          <p:cNvGrpSpPr/>
          <p:nvPr/>
        </p:nvGrpSpPr>
        <p:grpSpPr>
          <a:xfrm>
            <a:off x="2633105" y="2431859"/>
            <a:ext cx="363243" cy="328585"/>
            <a:chOff x="2633105" y="2431859"/>
            <a:chExt cx="363243" cy="328585"/>
          </a:xfrm>
        </p:grpSpPr>
        <p:sp>
          <p:nvSpPr>
            <p:cNvPr id="11065" name="Google Shape;11065;p7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7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7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7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7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7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7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7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3" name="Google Shape;11073;p75"/>
          <p:cNvGrpSpPr/>
          <p:nvPr/>
        </p:nvGrpSpPr>
        <p:grpSpPr>
          <a:xfrm>
            <a:off x="2189142" y="2421310"/>
            <a:ext cx="365904" cy="350064"/>
            <a:chOff x="2189142" y="2421310"/>
            <a:chExt cx="365904" cy="350064"/>
          </a:xfrm>
        </p:grpSpPr>
        <p:sp>
          <p:nvSpPr>
            <p:cNvPr id="11074" name="Google Shape;11074;p75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75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75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75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75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75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75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75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75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3" name="Google Shape;11083;p75"/>
          <p:cNvSpPr/>
          <p:nvPr/>
        </p:nvSpPr>
        <p:spPr>
          <a:xfrm>
            <a:off x="3518751" y="2415259"/>
            <a:ext cx="364003" cy="361405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4" name="Google Shape;11084;p75"/>
          <p:cNvGrpSpPr/>
          <p:nvPr/>
        </p:nvGrpSpPr>
        <p:grpSpPr>
          <a:xfrm>
            <a:off x="3961923" y="2486317"/>
            <a:ext cx="364415" cy="220936"/>
            <a:chOff x="3961923" y="2486317"/>
            <a:chExt cx="364415" cy="220936"/>
          </a:xfrm>
        </p:grpSpPr>
        <p:sp>
          <p:nvSpPr>
            <p:cNvPr id="11085" name="Google Shape;11085;p75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75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75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75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9" name="Google Shape;11089;p75"/>
          <p:cNvSpPr/>
          <p:nvPr/>
        </p:nvSpPr>
        <p:spPr>
          <a:xfrm>
            <a:off x="1747839" y="2414150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0" name="Google Shape;11090;p75"/>
          <p:cNvGrpSpPr/>
          <p:nvPr/>
        </p:nvGrpSpPr>
        <p:grpSpPr>
          <a:xfrm>
            <a:off x="1303876" y="2419377"/>
            <a:ext cx="363275" cy="354626"/>
            <a:chOff x="1303876" y="2419377"/>
            <a:chExt cx="363275" cy="354626"/>
          </a:xfrm>
        </p:grpSpPr>
        <p:sp>
          <p:nvSpPr>
            <p:cNvPr id="11091" name="Google Shape;11091;p75"/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75"/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75"/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75"/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75"/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75"/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75"/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75"/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9" name="Google Shape;11099;p75"/>
          <p:cNvGrpSpPr/>
          <p:nvPr/>
        </p:nvGrpSpPr>
        <p:grpSpPr>
          <a:xfrm>
            <a:off x="861053" y="2414910"/>
            <a:ext cx="362134" cy="363623"/>
            <a:chOff x="861053" y="2414910"/>
            <a:chExt cx="362134" cy="363623"/>
          </a:xfrm>
        </p:grpSpPr>
        <p:sp>
          <p:nvSpPr>
            <p:cNvPr id="11100" name="Google Shape;11100;p75"/>
            <p:cNvSpPr/>
            <p:nvPr/>
          </p:nvSpPr>
          <p:spPr>
            <a:xfrm>
              <a:off x="965153" y="2609235"/>
              <a:ext cx="64912" cy="63677"/>
            </a:xfrm>
            <a:custGeom>
              <a:avLst/>
              <a:gdLst/>
              <a:ahLst/>
              <a:cxnLst/>
              <a:rect l="l" t="t" r="r" b="b"/>
              <a:pathLst>
                <a:path w="2049" h="2010" extrusionOk="0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75"/>
            <p:cNvSpPr/>
            <p:nvPr/>
          </p:nvSpPr>
          <p:spPr>
            <a:xfrm>
              <a:off x="861053" y="2479854"/>
              <a:ext cx="298394" cy="298679"/>
            </a:xfrm>
            <a:custGeom>
              <a:avLst/>
              <a:gdLst/>
              <a:ahLst/>
              <a:cxnLst/>
              <a:rect l="l" t="t" r="r" b="b"/>
              <a:pathLst>
                <a:path w="9419" h="9428" extrusionOk="0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75"/>
            <p:cNvSpPr/>
            <p:nvPr/>
          </p:nvSpPr>
          <p:spPr>
            <a:xfrm>
              <a:off x="1128875" y="2455366"/>
              <a:ext cx="54711" cy="53856"/>
            </a:xfrm>
            <a:custGeom>
              <a:avLst/>
              <a:gdLst/>
              <a:ahLst/>
              <a:cxnLst/>
              <a:rect l="l" t="t" r="r" b="b"/>
              <a:pathLst>
                <a:path w="1727" h="1700" extrusionOk="0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75"/>
            <p:cNvSpPr/>
            <p:nvPr/>
          </p:nvSpPr>
          <p:spPr>
            <a:xfrm>
              <a:off x="1099445" y="2414910"/>
              <a:ext cx="10581" cy="71692"/>
            </a:xfrm>
            <a:custGeom>
              <a:avLst/>
              <a:gdLst/>
              <a:ahLst/>
              <a:cxnLst/>
              <a:rect l="l" t="t" r="r" b="b"/>
              <a:pathLst>
                <a:path w="334" h="226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75"/>
            <p:cNvSpPr/>
            <p:nvPr/>
          </p:nvSpPr>
          <p:spPr>
            <a:xfrm>
              <a:off x="1151495" y="2528420"/>
              <a:ext cx="71692" cy="10613"/>
            </a:xfrm>
            <a:custGeom>
              <a:avLst/>
              <a:gdLst/>
              <a:ahLst/>
              <a:cxnLst/>
              <a:rect l="l" t="t" r="r" b="b"/>
              <a:pathLst>
                <a:path w="2263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5" name="Google Shape;11105;p75"/>
          <p:cNvGrpSpPr/>
          <p:nvPr/>
        </p:nvGrpSpPr>
        <p:grpSpPr>
          <a:xfrm>
            <a:off x="7594288" y="2415259"/>
            <a:ext cx="279513" cy="355735"/>
            <a:chOff x="7594288" y="2415259"/>
            <a:chExt cx="279513" cy="355735"/>
          </a:xfrm>
        </p:grpSpPr>
        <p:sp>
          <p:nvSpPr>
            <p:cNvPr id="11106" name="Google Shape;11106;p75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75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75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75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75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75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2" name="Google Shape;11112;p75"/>
          <p:cNvGrpSpPr/>
          <p:nvPr/>
        </p:nvGrpSpPr>
        <p:grpSpPr>
          <a:xfrm>
            <a:off x="7145794" y="2415639"/>
            <a:ext cx="278784" cy="355735"/>
            <a:chOff x="7145794" y="2415639"/>
            <a:chExt cx="278784" cy="355735"/>
          </a:xfrm>
        </p:grpSpPr>
        <p:sp>
          <p:nvSpPr>
            <p:cNvPr id="11113" name="Google Shape;11113;p75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75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75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75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75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75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75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75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75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75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3" name="Google Shape;11123;p75"/>
          <p:cNvGrpSpPr/>
          <p:nvPr/>
        </p:nvGrpSpPr>
        <p:grpSpPr>
          <a:xfrm>
            <a:off x="6698441" y="2414530"/>
            <a:ext cx="277644" cy="357984"/>
            <a:chOff x="6698441" y="2414530"/>
            <a:chExt cx="277644" cy="357984"/>
          </a:xfrm>
        </p:grpSpPr>
        <p:sp>
          <p:nvSpPr>
            <p:cNvPr id="11124" name="Google Shape;11124;p75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75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75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75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75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75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0" name="Google Shape;11130;p75"/>
          <p:cNvGrpSpPr/>
          <p:nvPr/>
        </p:nvGrpSpPr>
        <p:grpSpPr>
          <a:xfrm>
            <a:off x="4897750" y="2415639"/>
            <a:ext cx="279513" cy="357255"/>
            <a:chOff x="4897750" y="2415639"/>
            <a:chExt cx="279513" cy="357255"/>
          </a:xfrm>
        </p:grpSpPr>
        <p:sp>
          <p:nvSpPr>
            <p:cNvPr id="11131" name="Google Shape;11131;p75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75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75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75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75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75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75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75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9" name="Google Shape;11139;p75"/>
          <p:cNvGrpSpPr/>
          <p:nvPr/>
        </p:nvGrpSpPr>
        <p:grpSpPr>
          <a:xfrm>
            <a:off x="5812066" y="2416019"/>
            <a:ext cx="264813" cy="353454"/>
            <a:chOff x="5812066" y="2416019"/>
            <a:chExt cx="264813" cy="353454"/>
          </a:xfrm>
        </p:grpSpPr>
        <p:sp>
          <p:nvSpPr>
            <p:cNvPr id="11140" name="Google Shape;11140;p75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75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75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75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75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75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75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7" name="Google Shape;11147;p75"/>
          <p:cNvGrpSpPr/>
          <p:nvPr/>
        </p:nvGrpSpPr>
        <p:grpSpPr>
          <a:xfrm>
            <a:off x="8054820" y="2416399"/>
            <a:ext cx="264433" cy="353454"/>
            <a:chOff x="8054820" y="2416399"/>
            <a:chExt cx="264433" cy="353454"/>
          </a:xfrm>
        </p:grpSpPr>
        <p:sp>
          <p:nvSpPr>
            <p:cNvPr id="11148" name="Google Shape;11148;p75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75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75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75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75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75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4" name="Google Shape;11154;p75"/>
          <p:cNvGrpSpPr/>
          <p:nvPr/>
        </p:nvGrpSpPr>
        <p:grpSpPr>
          <a:xfrm>
            <a:off x="5356413" y="2413390"/>
            <a:ext cx="271212" cy="361374"/>
            <a:chOff x="5356413" y="2413390"/>
            <a:chExt cx="271212" cy="361374"/>
          </a:xfrm>
        </p:grpSpPr>
        <p:sp>
          <p:nvSpPr>
            <p:cNvPr id="11155" name="Google Shape;11155;p75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75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75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75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75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0" name="Google Shape;11160;p75"/>
          <p:cNvGrpSpPr/>
          <p:nvPr/>
        </p:nvGrpSpPr>
        <p:grpSpPr>
          <a:xfrm>
            <a:off x="6255238" y="2412249"/>
            <a:ext cx="271244" cy="360994"/>
            <a:chOff x="6255238" y="2412249"/>
            <a:chExt cx="271244" cy="360994"/>
          </a:xfrm>
        </p:grpSpPr>
        <p:sp>
          <p:nvSpPr>
            <p:cNvPr id="11161" name="Google Shape;11161;p75"/>
            <p:cNvSpPr/>
            <p:nvPr/>
          </p:nvSpPr>
          <p:spPr>
            <a:xfrm>
              <a:off x="6351799" y="255408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75"/>
            <p:cNvSpPr/>
            <p:nvPr/>
          </p:nvSpPr>
          <p:spPr>
            <a:xfrm>
              <a:off x="6419720" y="255408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75"/>
            <p:cNvSpPr/>
            <p:nvPr/>
          </p:nvSpPr>
          <p:spPr>
            <a:xfrm>
              <a:off x="6368399" y="2593775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75"/>
            <p:cNvSpPr/>
            <p:nvPr/>
          </p:nvSpPr>
          <p:spPr>
            <a:xfrm>
              <a:off x="6255238" y="2412249"/>
              <a:ext cx="271244" cy="360994"/>
            </a:xfrm>
            <a:custGeom>
              <a:avLst/>
              <a:gdLst/>
              <a:ahLst/>
              <a:cxnLst/>
              <a:rect l="l" t="t" r="r" b="b"/>
              <a:pathLst>
                <a:path w="8562" h="11395" extrusionOk="0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75"/>
            <p:cNvSpPr/>
            <p:nvPr/>
          </p:nvSpPr>
          <p:spPr>
            <a:xfrm>
              <a:off x="6345779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75"/>
            <p:cNvSpPr/>
            <p:nvPr/>
          </p:nvSpPr>
          <p:spPr>
            <a:xfrm>
              <a:off x="6413670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7" name="Google Shape;11167;p75"/>
          <p:cNvGrpSpPr/>
          <p:nvPr/>
        </p:nvGrpSpPr>
        <p:grpSpPr>
          <a:xfrm>
            <a:off x="2185372" y="1957799"/>
            <a:ext cx="366664" cy="366981"/>
            <a:chOff x="2185372" y="1957799"/>
            <a:chExt cx="366664" cy="366981"/>
          </a:xfrm>
        </p:grpSpPr>
        <p:sp>
          <p:nvSpPr>
            <p:cNvPr id="11168" name="Google Shape;11168;p75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75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75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75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75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75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75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75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6" name="Google Shape;11176;p75"/>
          <p:cNvGrpSpPr/>
          <p:nvPr/>
        </p:nvGrpSpPr>
        <p:grpSpPr>
          <a:xfrm>
            <a:off x="1737258" y="1988371"/>
            <a:ext cx="370814" cy="307359"/>
            <a:chOff x="1737258" y="1988371"/>
            <a:chExt cx="370814" cy="307359"/>
          </a:xfrm>
        </p:grpSpPr>
        <p:sp>
          <p:nvSpPr>
            <p:cNvPr id="11177" name="Google Shape;11177;p75"/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75"/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75"/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75"/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1" name="Google Shape;11181;p75"/>
          <p:cNvGrpSpPr/>
          <p:nvPr/>
        </p:nvGrpSpPr>
        <p:grpSpPr>
          <a:xfrm>
            <a:off x="848983" y="1989511"/>
            <a:ext cx="369294" cy="304350"/>
            <a:chOff x="848983" y="1989511"/>
            <a:chExt cx="369294" cy="304350"/>
          </a:xfrm>
        </p:grpSpPr>
        <p:sp>
          <p:nvSpPr>
            <p:cNvPr id="11182" name="Google Shape;11182;p75"/>
            <p:cNvSpPr/>
            <p:nvPr/>
          </p:nvSpPr>
          <p:spPr>
            <a:xfrm>
              <a:off x="890483" y="1989511"/>
              <a:ext cx="286704" cy="304350"/>
            </a:xfrm>
            <a:custGeom>
              <a:avLst/>
              <a:gdLst/>
              <a:ahLst/>
              <a:cxnLst/>
              <a:rect l="l" t="t" r="r" b="b"/>
              <a:pathLst>
                <a:path w="9050" h="9607" extrusionOk="0">
                  <a:moveTo>
                    <a:pt x="3798" y="3677"/>
                  </a:moveTo>
                  <a:cubicBezTo>
                    <a:pt x="3831" y="3677"/>
                    <a:pt x="3864" y="3689"/>
                    <a:pt x="3882" y="3713"/>
                  </a:cubicBezTo>
                  <a:cubicBezTo>
                    <a:pt x="3917" y="3736"/>
                    <a:pt x="3929" y="3772"/>
                    <a:pt x="3929" y="3796"/>
                  </a:cubicBezTo>
                  <a:cubicBezTo>
                    <a:pt x="3929" y="3832"/>
                    <a:pt x="3917" y="3879"/>
                    <a:pt x="3882" y="3891"/>
                  </a:cubicBezTo>
                  <a:cubicBezTo>
                    <a:pt x="3864" y="3915"/>
                    <a:pt x="3831" y="3927"/>
                    <a:pt x="3798" y="3927"/>
                  </a:cubicBezTo>
                  <a:cubicBezTo>
                    <a:pt x="3766" y="3927"/>
                    <a:pt x="3733" y="3915"/>
                    <a:pt x="3715" y="3891"/>
                  </a:cubicBezTo>
                  <a:cubicBezTo>
                    <a:pt x="3656" y="3844"/>
                    <a:pt x="3656" y="3760"/>
                    <a:pt x="3715" y="3713"/>
                  </a:cubicBezTo>
                  <a:cubicBezTo>
                    <a:pt x="3733" y="3689"/>
                    <a:pt x="3766" y="3677"/>
                    <a:pt x="3798" y="3677"/>
                  </a:cubicBezTo>
                  <a:close/>
                  <a:moveTo>
                    <a:pt x="5239" y="3665"/>
                  </a:moveTo>
                  <a:cubicBezTo>
                    <a:pt x="5275" y="3665"/>
                    <a:pt x="5299" y="3677"/>
                    <a:pt x="5334" y="3713"/>
                  </a:cubicBezTo>
                  <a:cubicBezTo>
                    <a:pt x="5382" y="3760"/>
                    <a:pt x="5382" y="3844"/>
                    <a:pt x="5334" y="3891"/>
                  </a:cubicBezTo>
                  <a:cubicBezTo>
                    <a:pt x="5310" y="3915"/>
                    <a:pt x="5278" y="3927"/>
                    <a:pt x="5245" y="3927"/>
                  </a:cubicBezTo>
                  <a:cubicBezTo>
                    <a:pt x="5212" y="3927"/>
                    <a:pt x="5180" y="3915"/>
                    <a:pt x="5156" y="3891"/>
                  </a:cubicBezTo>
                  <a:cubicBezTo>
                    <a:pt x="5120" y="3855"/>
                    <a:pt x="5108" y="3832"/>
                    <a:pt x="5108" y="3796"/>
                  </a:cubicBezTo>
                  <a:cubicBezTo>
                    <a:pt x="5108" y="3772"/>
                    <a:pt x="5120" y="3725"/>
                    <a:pt x="5156" y="3713"/>
                  </a:cubicBezTo>
                  <a:cubicBezTo>
                    <a:pt x="5180" y="3677"/>
                    <a:pt x="5215" y="3665"/>
                    <a:pt x="5239" y="3665"/>
                  </a:cubicBezTo>
                  <a:close/>
                  <a:moveTo>
                    <a:pt x="8323" y="4665"/>
                  </a:moveTo>
                  <a:lnTo>
                    <a:pt x="8323" y="4844"/>
                  </a:lnTo>
                  <a:lnTo>
                    <a:pt x="8358" y="4844"/>
                  </a:lnTo>
                  <a:cubicBezTo>
                    <a:pt x="8335" y="5034"/>
                    <a:pt x="8013" y="5332"/>
                    <a:pt x="7108" y="5570"/>
                  </a:cubicBezTo>
                  <a:cubicBezTo>
                    <a:pt x="6394" y="5749"/>
                    <a:pt x="5465" y="5856"/>
                    <a:pt x="4513" y="5856"/>
                  </a:cubicBezTo>
                  <a:cubicBezTo>
                    <a:pt x="3560" y="5856"/>
                    <a:pt x="2643" y="5749"/>
                    <a:pt x="1929" y="5570"/>
                  </a:cubicBezTo>
                  <a:cubicBezTo>
                    <a:pt x="1000" y="5332"/>
                    <a:pt x="679" y="5034"/>
                    <a:pt x="679" y="4844"/>
                  </a:cubicBezTo>
                  <a:lnTo>
                    <a:pt x="679" y="4665"/>
                  </a:lnTo>
                  <a:cubicBezTo>
                    <a:pt x="893" y="4832"/>
                    <a:pt x="1203" y="4975"/>
                    <a:pt x="1631" y="5094"/>
                  </a:cubicBezTo>
                  <a:cubicBezTo>
                    <a:pt x="2393" y="5320"/>
                    <a:pt x="3417" y="5451"/>
                    <a:pt x="4501" y="5451"/>
                  </a:cubicBezTo>
                  <a:cubicBezTo>
                    <a:pt x="5584" y="5451"/>
                    <a:pt x="6608" y="5332"/>
                    <a:pt x="7370" y="5094"/>
                  </a:cubicBezTo>
                  <a:cubicBezTo>
                    <a:pt x="7787" y="4975"/>
                    <a:pt x="8097" y="4832"/>
                    <a:pt x="8323" y="4665"/>
                  </a:cubicBezTo>
                  <a:close/>
                  <a:moveTo>
                    <a:pt x="8358" y="5403"/>
                  </a:moveTo>
                  <a:lnTo>
                    <a:pt x="8358" y="8249"/>
                  </a:lnTo>
                  <a:cubicBezTo>
                    <a:pt x="8358" y="8439"/>
                    <a:pt x="8025" y="8713"/>
                    <a:pt x="7311" y="8916"/>
                  </a:cubicBezTo>
                  <a:lnTo>
                    <a:pt x="7311" y="5868"/>
                  </a:lnTo>
                  <a:cubicBezTo>
                    <a:pt x="7680" y="5760"/>
                    <a:pt x="8073" y="5618"/>
                    <a:pt x="8358" y="5403"/>
                  </a:cubicBezTo>
                  <a:close/>
                  <a:moveTo>
                    <a:pt x="715" y="5379"/>
                  </a:moveTo>
                  <a:cubicBezTo>
                    <a:pt x="953" y="5558"/>
                    <a:pt x="1298" y="5701"/>
                    <a:pt x="1751" y="5820"/>
                  </a:cubicBezTo>
                  <a:lnTo>
                    <a:pt x="1751" y="6951"/>
                  </a:lnTo>
                  <a:cubicBezTo>
                    <a:pt x="1751" y="7046"/>
                    <a:pt x="1822" y="7118"/>
                    <a:pt x="1905" y="7118"/>
                  </a:cubicBezTo>
                  <a:cubicBezTo>
                    <a:pt x="2001" y="7118"/>
                    <a:pt x="2072" y="7046"/>
                    <a:pt x="2072" y="6951"/>
                  </a:cubicBezTo>
                  <a:lnTo>
                    <a:pt x="2072" y="5915"/>
                  </a:lnTo>
                  <a:cubicBezTo>
                    <a:pt x="2727" y="6058"/>
                    <a:pt x="3536" y="6153"/>
                    <a:pt x="4370" y="6153"/>
                  </a:cubicBezTo>
                  <a:lnTo>
                    <a:pt x="4346" y="9249"/>
                  </a:lnTo>
                  <a:cubicBezTo>
                    <a:pt x="4203" y="9249"/>
                    <a:pt x="4048" y="9249"/>
                    <a:pt x="3906" y="9225"/>
                  </a:cubicBezTo>
                  <a:cubicBezTo>
                    <a:pt x="3334" y="9201"/>
                    <a:pt x="2822" y="9142"/>
                    <a:pt x="2358" y="9059"/>
                  </a:cubicBezTo>
                  <a:cubicBezTo>
                    <a:pt x="2262" y="9035"/>
                    <a:pt x="2167" y="9011"/>
                    <a:pt x="2072" y="8999"/>
                  </a:cubicBezTo>
                  <a:lnTo>
                    <a:pt x="2072" y="7689"/>
                  </a:lnTo>
                  <a:cubicBezTo>
                    <a:pt x="2072" y="7594"/>
                    <a:pt x="2001" y="7523"/>
                    <a:pt x="1905" y="7511"/>
                  </a:cubicBezTo>
                  <a:cubicBezTo>
                    <a:pt x="1822" y="7511"/>
                    <a:pt x="1751" y="7582"/>
                    <a:pt x="1751" y="7665"/>
                  </a:cubicBezTo>
                  <a:lnTo>
                    <a:pt x="1751" y="8892"/>
                  </a:lnTo>
                  <a:cubicBezTo>
                    <a:pt x="1655" y="8856"/>
                    <a:pt x="1548" y="8832"/>
                    <a:pt x="1477" y="8797"/>
                  </a:cubicBezTo>
                  <a:cubicBezTo>
                    <a:pt x="1000" y="8618"/>
                    <a:pt x="715" y="8416"/>
                    <a:pt x="715" y="8225"/>
                  </a:cubicBezTo>
                  <a:lnTo>
                    <a:pt x="715" y="5379"/>
                  </a:lnTo>
                  <a:close/>
                  <a:moveTo>
                    <a:pt x="8870" y="1"/>
                  </a:moveTo>
                  <a:cubicBezTo>
                    <a:pt x="8826" y="1"/>
                    <a:pt x="8781" y="16"/>
                    <a:pt x="8751" y="45"/>
                  </a:cubicBezTo>
                  <a:lnTo>
                    <a:pt x="5977" y="2832"/>
                  </a:lnTo>
                  <a:cubicBezTo>
                    <a:pt x="5680" y="2808"/>
                    <a:pt x="5358" y="2772"/>
                    <a:pt x="5049" y="2760"/>
                  </a:cubicBezTo>
                  <a:cubicBezTo>
                    <a:pt x="4965" y="2760"/>
                    <a:pt x="4870" y="2832"/>
                    <a:pt x="4870" y="2927"/>
                  </a:cubicBezTo>
                  <a:cubicBezTo>
                    <a:pt x="4870" y="3010"/>
                    <a:pt x="4941" y="3105"/>
                    <a:pt x="5037" y="3105"/>
                  </a:cubicBezTo>
                  <a:cubicBezTo>
                    <a:pt x="5263" y="3117"/>
                    <a:pt x="5465" y="3117"/>
                    <a:pt x="5656" y="3141"/>
                  </a:cubicBezTo>
                  <a:lnTo>
                    <a:pt x="5441" y="3367"/>
                  </a:lnTo>
                  <a:cubicBezTo>
                    <a:pt x="5379" y="3342"/>
                    <a:pt x="5311" y="3329"/>
                    <a:pt x="5245" y="3329"/>
                  </a:cubicBezTo>
                  <a:cubicBezTo>
                    <a:pt x="5122" y="3329"/>
                    <a:pt x="5002" y="3374"/>
                    <a:pt x="4918" y="3474"/>
                  </a:cubicBezTo>
                  <a:cubicBezTo>
                    <a:pt x="4822" y="3558"/>
                    <a:pt x="4787" y="3677"/>
                    <a:pt x="4787" y="3796"/>
                  </a:cubicBezTo>
                  <a:cubicBezTo>
                    <a:pt x="4787" y="3915"/>
                    <a:pt x="4822" y="4034"/>
                    <a:pt x="4918" y="4129"/>
                  </a:cubicBezTo>
                  <a:cubicBezTo>
                    <a:pt x="5001" y="4213"/>
                    <a:pt x="5120" y="4260"/>
                    <a:pt x="5239" y="4260"/>
                  </a:cubicBezTo>
                  <a:cubicBezTo>
                    <a:pt x="5358" y="4260"/>
                    <a:pt x="5477" y="4213"/>
                    <a:pt x="5572" y="4129"/>
                  </a:cubicBezTo>
                  <a:cubicBezTo>
                    <a:pt x="5703" y="3998"/>
                    <a:pt x="5751" y="3784"/>
                    <a:pt x="5668" y="3605"/>
                  </a:cubicBezTo>
                  <a:lnTo>
                    <a:pt x="6096" y="3189"/>
                  </a:lnTo>
                  <a:cubicBezTo>
                    <a:pt x="7561" y="3379"/>
                    <a:pt x="8347" y="3796"/>
                    <a:pt x="8347" y="4094"/>
                  </a:cubicBezTo>
                  <a:cubicBezTo>
                    <a:pt x="8347" y="4510"/>
                    <a:pt x="6894" y="5106"/>
                    <a:pt x="4525" y="5106"/>
                  </a:cubicBezTo>
                  <a:cubicBezTo>
                    <a:pt x="2167" y="5106"/>
                    <a:pt x="703" y="4534"/>
                    <a:pt x="703" y="4094"/>
                  </a:cubicBezTo>
                  <a:cubicBezTo>
                    <a:pt x="703" y="3784"/>
                    <a:pt x="1489" y="3367"/>
                    <a:pt x="2965" y="3189"/>
                  </a:cubicBezTo>
                  <a:lnTo>
                    <a:pt x="3394" y="3617"/>
                  </a:lnTo>
                  <a:cubicBezTo>
                    <a:pt x="3322" y="3796"/>
                    <a:pt x="3358" y="4010"/>
                    <a:pt x="3501" y="4141"/>
                  </a:cubicBezTo>
                  <a:cubicBezTo>
                    <a:pt x="3584" y="4236"/>
                    <a:pt x="3715" y="4272"/>
                    <a:pt x="3822" y="4272"/>
                  </a:cubicBezTo>
                  <a:cubicBezTo>
                    <a:pt x="3953" y="4272"/>
                    <a:pt x="4060" y="4225"/>
                    <a:pt x="4156" y="4141"/>
                  </a:cubicBezTo>
                  <a:cubicBezTo>
                    <a:pt x="4239" y="4046"/>
                    <a:pt x="4287" y="3939"/>
                    <a:pt x="4287" y="3820"/>
                  </a:cubicBezTo>
                  <a:cubicBezTo>
                    <a:pt x="4287" y="3701"/>
                    <a:pt x="4239" y="3570"/>
                    <a:pt x="4156" y="3486"/>
                  </a:cubicBezTo>
                  <a:cubicBezTo>
                    <a:pt x="4066" y="3397"/>
                    <a:pt x="3937" y="3346"/>
                    <a:pt x="3807" y="3346"/>
                  </a:cubicBezTo>
                  <a:cubicBezTo>
                    <a:pt x="3748" y="3346"/>
                    <a:pt x="3688" y="3357"/>
                    <a:pt x="3632" y="3379"/>
                  </a:cubicBezTo>
                  <a:lnTo>
                    <a:pt x="3405" y="3165"/>
                  </a:lnTo>
                  <a:cubicBezTo>
                    <a:pt x="3703" y="3129"/>
                    <a:pt x="4048" y="3117"/>
                    <a:pt x="4394" y="3117"/>
                  </a:cubicBezTo>
                  <a:cubicBezTo>
                    <a:pt x="4477" y="3117"/>
                    <a:pt x="4560" y="3046"/>
                    <a:pt x="4560" y="2939"/>
                  </a:cubicBezTo>
                  <a:cubicBezTo>
                    <a:pt x="4560" y="2843"/>
                    <a:pt x="4477" y="2772"/>
                    <a:pt x="4382" y="2772"/>
                  </a:cubicBezTo>
                  <a:cubicBezTo>
                    <a:pt x="3941" y="2772"/>
                    <a:pt x="3501" y="2808"/>
                    <a:pt x="3084" y="2843"/>
                  </a:cubicBezTo>
                  <a:lnTo>
                    <a:pt x="298" y="69"/>
                  </a:lnTo>
                  <a:cubicBezTo>
                    <a:pt x="268" y="40"/>
                    <a:pt x="224" y="25"/>
                    <a:pt x="179" y="25"/>
                  </a:cubicBezTo>
                  <a:cubicBezTo>
                    <a:pt x="134" y="25"/>
                    <a:pt x="90" y="40"/>
                    <a:pt x="60" y="69"/>
                  </a:cubicBezTo>
                  <a:cubicBezTo>
                    <a:pt x="0" y="129"/>
                    <a:pt x="0" y="248"/>
                    <a:pt x="60" y="307"/>
                  </a:cubicBezTo>
                  <a:lnTo>
                    <a:pt x="2667" y="2903"/>
                  </a:lnTo>
                  <a:cubicBezTo>
                    <a:pt x="1370" y="3105"/>
                    <a:pt x="357" y="3522"/>
                    <a:pt x="357" y="4117"/>
                  </a:cubicBezTo>
                  <a:lnTo>
                    <a:pt x="357" y="4415"/>
                  </a:lnTo>
                  <a:lnTo>
                    <a:pt x="357" y="4856"/>
                  </a:lnTo>
                  <a:lnTo>
                    <a:pt x="357" y="8261"/>
                  </a:lnTo>
                  <a:cubicBezTo>
                    <a:pt x="357" y="8499"/>
                    <a:pt x="524" y="8856"/>
                    <a:pt x="1346" y="9154"/>
                  </a:cubicBezTo>
                  <a:cubicBezTo>
                    <a:pt x="1608" y="9261"/>
                    <a:pt x="1941" y="9332"/>
                    <a:pt x="2298" y="9416"/>
                  </a:cubicBezTo>
                  <a:cubicBezTo>
                    <a:pt x="2786" y="9499"/>
                    <a:pt x="3322" y="9570"/>
                    <a:pt x="3906" y="9594"/>
                  </a:cubicBezTo>
                  <a:cubicBezTo>
                    <a:pt x="4108" y="9606"/>
                    <a:pt x="4334" y="9606"/>
                    <a:pt x="4548" y="9606"/>
                  </a:cubicBezTo>
                  <a:cubicBezTo>
                    <a:pt x="4965" y="9606"/>
                    <a:pt x="5382" y="9594"/>
                    <a:pt x="5775" y="9547"/>
                  </a:cubicBezTo>
                  <a:cubicBezTo>
                    <a:pt x="5870" y="9535"/>
                    <a:pt x="5942" y="9451"/>
                    <a:pt x="5930" y="9368"/>
                  </a:cubicBezTo>
                  <a:cubicBezTo>
                    <a:pt x="5919" y="9280"/>
                    <a:pt x="5846" y="9212"/>
                    <a:pt x="5769" y="9212"/>
                  </a:cubicBezTo>
                  <a:cubicBezTo>
                    <a:pt x="5763" y="9212"/>
                    <a:pt x="5757" y="9212"/>
                    <a:pt x="5751" y="9213"/>
                  </a:cubicBezTo>
                  <a:cubicBezTo>
                    <a:pt x="5406" y="9249"/>
                    <a:pt x="5060" y="9261"/>
                    <a:pt x="4703" y="9273"/>
                  </a:cubicBezTo>
                  <a:lnTo>
                    <a:pt x="4703" y="6213"/>
                  </a:lnTo>
                  <a:cubicBezTo>
                    <a:pt x="5537" y="6201"/>
                    <a:pt x="6334" y="6118"/>
                    <a:pt x="7001" y="5975"/>
                  </a:cubicBezTo>
                  <a:lnTo>
                    <a:pt x="7001" y="9035"/>
                  </a:lnTo>
                  <a:cubicBezTo>
                    <a:pt x="6823" y="9082"/>
                    <a:pt x="6632" y="9118"/>
                    <a:pt x="6406" y="9154"/>
                  </a:cubicBezTo>
                  <a:cubicBezTo>
                    <a:pt x="6311" y="9178"/>
                    <a:pt x="6251" y="9261"/>
                    <a:pt x="6251" y="9356"/>
                  </a:cubicBezTo>
                  <a:cubicBezTo>
                    <a:pt x="6275" y="9440"/>
                    <a:pt x="6346" y="9499"/>
                    <a:pt x="6418" y="9499"/>
                  </a:cubicBezTo>
                  <a:lnTo>
                    <a:pt x="6453" y="9499"/>
                  </a:lnTo>
                  <a:cubicBezTo>
                    <a:pt x="6644" y="9475"/>
                    <a:pt x="6906" y="9428"/>
                    <a:pt x="7180" y="9356"/>
                  </a:cubicBezTo>
                  <a:cubicBezTo>
                    <a:pt x="7192" y="9356"/>
                    <a:pt x="7192" y="9356"/>
                    <a:pt x="7204" y="9332"/>
                  </a:cubicBezTo>
                  <a:cubicBezTo>
                    <a:pt x="7906" y="9154"/>
                    <a:pt x="8692" y="8832"/>
                    <a:pt x="8692" y="8297"/>
                  </a:cubicBezTo>
                  <a:lnTo>
                    <a:pt x="8692" y="4903"/>
                  </a:lnTo>
                  <a:lnTo>
                    <a:pt x="8692" y="4891"/>
                  </a:lnTo>
                  <a:lnTo>
                    <a:pt x="8692" y="4141"/>
                  </a:lnTo>
                  <a:cubicBezTo>
                    <a:pt x="8692" y="3772"/>
                    <a:pt x="8311" y="3439"/>
                    <a:pt x="7585" y="3201"/>
                  </a:cubicBezTo>
                  <a:cubicBezTo>
                    <a:pt x="7239" y="3082"/>
                    <a:pt x="6834" y="2998"/>
                    <a:pt x="6406" y="2939"/>
                  </a:cubicBezTo>
                  <a:lnTo>
                    <a:pt x="9013" y="331"/>
                  </a:lnTo>
                  <a:cubicBezTo>
                    <a:pt x="9049" y="224"/>
                    <a:pt x="9049" y="105"/>
                    <a:pt x="8990" y="45"/>
                  </a:cubicBezTo>
                  <a:cubicBezTo>
                    <a:pt x="8960" y="16"/>
                    <a:pt x="8915" y="1"/>
                    <a:pt x="8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75"/>
            <p:cNvSpPr/>
            <p:nvPr/>
          </p:nvSpPr>
          <p:spPr>
            <a:xfrm>
              <a:off x="882943" y="2031107"/>
              <a:ext cx="42641" cy="56802"/>
            </a:xfrm>
            <a:custGeom>
              <a:avLst/>
              <a:gdLst/>
              <a:ahLst/>
              <a:cxnLst/>
              <a:rect l="l" t="t" r="r" b="b"/>
              <a:pathLst>
                <a:path w="1346" h="1793" extrusionOk="0">
                  <a:moveTo>
                    <a:pt x="195" y="0"/>
                  </a:moveTo>
                  <a:cubicBezTo>
                    <a:pt x="163" y="0"/>
                    <a:pt x="132" y="9"/>
                    <a:pt x="107" y="30"/>
                  </a:cubicBezTo>
                  <a:cubicBezTo>
                    <a:pt x="36" y="78"/>
                    <a:pt x="0" y="197"/>
                    <a:pt x="60" y="268"/>
                  </a:cubicBezTo>
                  <a:lnTo>
                    <a:pt x="1000" y="1709"/>
                  </a:lnTo>
                  <a:cubicBezTo>
                    <a:pt x="1036" y="1757"/>
                    <a:pt x="1096" y="1792"/>
                    <a:pt x="1155" y="1792"/>
                  </a:cubicBezTo>
                  <a:cubicBezTo>
                    <a:pt x="1179" y="1792"/>
                    <a:pt x="1215" y="1769"/>
                    <a:pt x="1238" y="1757"/>
                  </a:cubicBezTo>
                  <a:cubicBezTo>
                    <a:pt x="1310" y="1697"/>
                    <a:pt x="1346" y="1590"/>
                    <a:pt x="1286" y="1519"/>
                  </a:cubicBezTo>
                  <a:lnTo>
                    <a:pt x="345" y="78"/>
                  </a:lnTo>
                  <a:cubicBezTo>
                    <a:pt x="315" y="32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75"/>
            <p:cNvSpPr/>
            <p:nvPr/>
          </p:nvSpPr>
          <p:spPr>
            <a:xfrm>
              <a:off x="848983" y="2072354"/>
              <a:ext cx="59622" cy="30635"/>
            </a:xfrm>
            <a:custGeom>
              <a:avLst/>
              <a:gdLst/>
              <a:ahLst/>
              <a:cxnLst/>
              <a:rect l="l" t="t" r="r" b="b"/>
              <a:pathLst>
                <a:path w="1882" h="967" extrusionOk="0">
                  <a:moveTo>
                    <a:pt x="187" y="0"/>
                  </a:moveTo>
                  <a:cubicBezTo>
                    <a:pt x="117" y="0"/>
                    <a:pt x="54" y="36"/>
                    <a:pt x="36" y="97"/>
                  </a:cubicBezTo>
                  <a:cubicBezTo>
                    <a:pt x="1" y="193"/>
                    <a:pt x="36" y="288"/>
                    <a:pt x="120" y="324"/>
                  </a:cubicBezTo>
                  <a:lnTo>
                    <a:pt x="1608" y="943"/>
                  </a:lnTo>
                  <a:cubicBezTo>
                    <a:pt x="1620" y="967"/>
                    <a:pt x="1656" y="967"/>
                    <a:pt x="1667" y="967"/>
                  </a:cubicBezTo>
                  <a:cubicBezTo>
                    <a:pt x="1727" y="967"/>
                    <a:pt x="1810" y="919"/>
                    <a:pt x="1834" y="859"/>
                  </a:cubicBezTo>
                  <a:cubicBezTo>
                    <a:pt x="1882" y="764"/>
                    <a:pt x="1834" y="669"/>
                    <a:pt x="1751" y="633"/>
                  </a:cubicBezTo>
                  <a:lnTo>
                    <a:pt x="263" y="14"/>
                  </a:lnTo>
                  <a:cubicBezTo>
                    <a:pt x="238" y="5"/>
                    <a:pt x="212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75"/>
            <p:cNvSpPr/>
            <p:nvPr/>
          </p:nvSpPr>
          <p:spPr>
            <a:xfrm>
              <a:off x="1142054" y="2031265"/>
              <a:ext cx="41913" cy="56644"/>
            </a:xfrm>
            <a:custGeom>
              <a:avLst/>
              <a:gdLst/>
              <a:ahLst/>
              <a:cxnLst/>
              <a:rect l="l" t="t" r="r" b="b"/>
              <a:pathLst>
                <a:path w="1323" h="1788" extrusionOk="0">
                  <a:moveTo>
                    <a:pt x="1130" y="0"/>
                  </a:moveTo>
                  <a:cubicBezTo>
                    <a:pt x="1074" y="0"/>
                    <a:pt x="1016" y="27"/>
                    <a:pt x="977" y="73"/>
                  </a:cubicBezTo>
                  <a:lnTo>
                    <a:pt x="36" y="1514"/>
                  </a:lnTo>
                  <a:cubicBezTo>
                    <a:pt x="1" y="1585"/>
                    <a:pt x="13" y="1692"/>
                    <a:pt x="84" y="1752"/>
                  </a:cubicBezTo>
                  <a:cubicBezTo>
                    <a:pt x="120" y="1764"/>
                    <a:pt x="144" y="1787"/>
                    <a:pt x="179" y="1787"/>
                  </a:cubicBezTo>
                  <a:cubicBezTo>
                    <a:pt x="239" y="1787"/>
                    <a:pt x="275" y="1752"/>
                    <a:pt x="322" y="1704"/>
                  </a:cubicBezTo>
                  <a:lnTo>
                    <a:pt x="1263" y="263"/>
                  </a:lnTo>
                  <a:cubicBezTo>
                    <a:pt x="1322" y="180"/>
                    <a:pt x="1287" y="73"/>
                    <a:pt x="1215" y="25"/>
                  </a:cubicBezTo>
                  <a:cubicBezTo>
                    <a:pt x="1190" y="8"/>
                    <a:pt x="1160" y="0"/>
                    <a:pt x="1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75"/>
            <p:cNvSpPr/>
            <p:nvPr/>
          </p:nvSpPr>
          <p:spPr>
            <a:xfrm>
              <a:off x="1158274" y="2072196"/>
              <a:ext cx="60002" cy="30413"/>
            </a:xfrm>
            <a:custGeom>
              <a:avLst/>
              <a:gdLst/>
              <a:ahLst/>
              <a:cxnLst/>
              <a:rect l="l" t="t" r="r" b="b"/>
              <a:pathLst>
                <a:path w="1894" h="960" extrusionOk="0">
                  <a:moveTo>
                    <a:pt x="1703" y="0"/>
                  </a:moveTo>
                  <a:cubicBezTo>
                    <a:pt x="1679" y="0"/>
                    <a:pt x="1655" y="6"/>
                    <a:pt x="1632" y="19"/>
                  </a:cubicBezTo>
                  <a:lnTo>
                    <a:pt x="144" y="638"/>
                  </a:lnTo>
                  <a:cubicBezTo>
                    <a:pt x="48" y="662"/>
                    <a:pt x="1" y="769"/>
                    <a:pt x="48" y="864"/>
                  </a:cubicBezTo>
                  <a:cubicBezTo>
                    <a:pt x="84" y="924"/>
                    <a:pt x="144" y="960"/>
                    <a:pt x="215" y="960"/>
                  </a:cubicBezTo>
                  <a:cubicBezTo>
                    <a:pt x="227" y="960"/>
                    <a:pt x="263" y="960"/>
                    <a:pt x="275" y="948"/>
                  </a:cubicBezTo>
                  <a:lnTo>
                    <a:pt x="1763" y="329"/>
                  </a:lnTo>
                  <a:cubicBezTo>
                    <a:pt x="1846" y="293"/>
                    <a:pt x="1894" y="198"/>
                    <a:pt x="1846" y="102"/>
                  </a:cubicBezTo>
                  <a:cubicBezTo>
                    <a:pt x="1829" y="42"/>
                    <a:pt x="176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7" name="Google Shape;11187;p75"/>
          <p:cNvGrpSpPr/>
          <p:nvPr/>
        </p:nvGrpSpPr>
        <p:grpSpPr>
          <a:xfrm>
            <a:off x="3074027" y="1983777"/>
            <a:ext cx="380604" cy="313854"/>
            <a:chOff x="3074027" y="1983777"/>
            <a:chExt cx="380604" cy="313854"/>
          </a:xfrm>
        </p:grpSpPr>
        <p:sp>
          <p:nvSpPr>
            <p:cNvPr id="11188" name="Google Shape;11188;p75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75"/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75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75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75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3" name="Google Shape;11193;p75"/>
          <p:cNvGrpSpPr/>
          <p:nvPr/>
        </p:nvGrpSpPr>
        <p:grpSpPr>
          <a:xfrm>
            <a:off x="3522521" y="1975857"/>
            <a:ext cx="367013" cy="331278"/>
            <a:chOff x="3522521" y="1975857"/>
            <a:chExt cx="367013" cy="331278"/>
          </a:xfrm>
        </p:grpSpPr>
        <p:sp>
          <p:nvSpPr>
            <p:cNvPr id="11194" name="Google Shape;11194;p75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75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75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75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75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75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75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1" name="Google Shape;11201;p75"/>
          <p:cNvGrpSpPr/>
          <p:nvPr/>
        </p:nvGrpSpPr>
        <p:grpSpPr>
          <a:xfrm>
            <a:off x="2630824" y="1976966"/>
            <a:ext cx="368185" cy="330454"/>
            <a:chOff x="2630824" y="1976966"/>
            <a:chExt cx="368185" cy="330454"/>
          </a:xfrm>
        </p:grpSpPr>
        <p:sp>
          <p:nvSpPr>
            <p:cNvPr id="11202" name="Google Shape;11202;p75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75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75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75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75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75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75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75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0" name="Google Shape;11210;p75"/>
          <p:cNvGrpSpPr/>
          <p:nvPr/>
        </p:nvGrpSpPr>
        <p:grpSpPr>
          <a:xfrm>
            <a:off x="1293706" y="1966416"/>
            <a:ext cx="369294" cy="350444"/>
            <a:chOff x="1293706" y="1966416"/>
            <a:chExt cx="369294" cy="350444"/>
          </a:xfrm>
        </p:grpSpPr>
        <p:sp>
          <p:nvSpPr>
            <p:cNvPr id="11211" name="Google Shape;11211;p75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75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75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75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75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75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75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75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9" name="Google Shape;11219;p75"/>
          <p:cNvGrpSpPr/>
          <p:nvPr/>
        </p:nvGrpSpPr>
        <p:grpSpPr>
          <a:xfrm>
            <a:off x="3967213" y="1975477"/>
            <a:ext cx="368185" cy="331816"/>
            <a:chOff x="3967213" y="1975477"/>
            <a:chExt cx="368185" cy="331816"/>
          </a:xfrm>
        </p:grpSpPr>
        <p:sp>
          <p:nvSpPr>
            <p:cNvPr id="11220" name="Google Shape;11220;p75"/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75"/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75"/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3" name="Google Shape;11223;p75"/>
          <p:cNvGrpSpPr/>
          <p:nvPr/>
        </p:nvGrpSpPr>
        <p:grpSpPr>
          <a:xfrm>
            <a:off x="8047661" y="1969046"/>
            <a:ext cx="279132" cy="356875"/>
            <a:chOff x="8047661" y="1969046"/>
            <a:chExt cx="279132" cy="356875"/>
          </a:xfrm>
        </p:grpSpPr>
        <p:sp>
          <p:nvSpPr>
            <p:cNvPr id="11224" name="Google Shape;11224;p75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75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75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75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8" name="Google Shape;11228;p75"/>
          <p:cNvGrpSpPr/>
          <p:nvPr/>
        </p:nvGrpSpPr>
        <p:grpSpPr>
          <a:xfrm>
            <a:off x="7596157" y="1968159"/>
            <a:ext cx="279544" cy="358142"/>
            <a:chOff x="7596157" y="1968159"/>
            <a:chExt cx="279544" cy="358142"/>
          </a:xfrm>
        </p:grpSpPr>
        <p:sp>
          <p:nvSpPr>
            <p:cNvPr id="11229" name="Google Shape;11229;p75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75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75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75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75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75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5" name="Google Shape;11235;p75"/>
          <p:cNvGrpSpPr/>
          <p:nvPr/>
        </p:nvGrpSpPr>
        <p:grpSpPr>
          <a:xfrm>
            <a:off x="7147315" y="1969046"/>
            <a:ext cx="279513" cy="357636"/>
            <a:chOff x="7147315" y="1969046"/>
            <a:chExt cx="279513" cy="357636"/>
          </a:xfrm>
        </p:grpSpPr>
        <p:sp>
          <p:nvSpPr>
            <p:cNvPr id="11236" name="Google Shape;11236;p75"/>
            <p:cNvSpPr/>
            <p:nvPr/>
          </p:nvSpPr>
          <p:spPr>
            <a:xfrm>
              <a:off x="724802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75"/>
            <p:cNvSpPr/>
            <p:nvPr/>
          </p:nvSpPr>
          <p:spPr>
            <a:xfrm>
              <a:off x="731553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75"/>
            <p:cNvSpPr/>
            <p:nvPr/>
          </p:nvSpPr>
          <p:spPr>
            <a:xfrm>
              <a:off x="7241595" y="2064308"/>
              <a:ext cx="28702" cy="16442"/>
            </a:xfrm>
            <a:custGeom>
              <a:avLst/>
              <a:gdLst/>
              <a:ahLst/>
              <a:cxnLst/>
              <a:rect l="l" t="t" r="r" b="b"/>
              <a:pathLst>
                <a:path w="906" h="519" extrusionOk="0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75"/>
            <p:cNvSpPr/>
            <p:nvPr/>
          </p:nvSpPr>
          <p:spPr>
            <a:xfrm>
              <a:off x="7303466" y="2064276"/>
              <a:ext cx="28702" cy="16474"/>
            </a:xfrm>
            <a:custGeom>
              <a:avLst/>
              <a:gdLst/>
              <a:ahLst/>
              <a:cxnLst/>
              <a:rect l="l" t="t" r="r" b="b"/>
              <a:pathLst>
                <a:path w="906" h="520" extrusionOk="0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75"/>
            <p:cNvSpPr/>
            <p:nvPr/>
          </p:nvSpPr>
          <p:spPr>
            <a:xfrm>
              <a:off x="7281575" y="2277229"/>
              <a:ext cx="10993" cy="49452"/>
            </a:xfrm>
            <a:custGeom>
              <a:avLst/>
              <a:gdLst/>
              <a:ahLst/>
              <a:cxnLst/>
              <a:rect l="l" t="t" r="r" b="b"/>
              <a:pathLst>
                <a:path w="347" h="1561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75"/>
            <p:cNvSpPr/>
            <p:nvPr/>
          </p:nvSpPr>
          <p:spPr>
            <a:xfrm>
              <a:off x="7147315" y="1969046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75"/>
            <p:cNvSpPr/>
            <p:nvPr/>
          </p:nvSpPr>
          <p:spPr>
            <a:xfrm>
              <a:off x="7248026" y="2111067"/>
              <a:ext cx="78471" cy="36052"/>
            </a:xfrm>
            <a:custGeom>
              <a:avLst/>
              <a:gdLst/>
              <a:ahLst/>
              <a:cxnLst/>
              <a:rect l="l" t="t" r="r" b="b"/>
              <a:pathLst>
                <a:path w="2477" h="1138" extrusionOk="0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3" name="Google Shape;11243;p75"/>
          <p:cNvGrpSpPr/>
          <p:nvPr/>
        </p:nvGrpSpPr>
        <p:grpSpPr>
          <a:xfrm>
            <a:off x="6697681" y="1968317"/>
            <a:ext cx="280305" cy="359093"/>
            <a:chOff x="6697681" y="1968317"/>
            <a:chExt cx="280305" cy="359093"/>
          </a:xfrm>
        </p:grpSpPr>
        <p:sp>
          <p:nvSpPr>
            <p:cNvPr id="11244" name="Google Shape;11244;p75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75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75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75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75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75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75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1" name="Google Shape;11251;p75"/>
          <p:cNvGrpSpPr/>
          <p:nvPr/>
        </p:nvGrpSpPr>
        <p:grpSpPr>
          <a:xfrm>
            <a:off x="6248839" y="1967937"/>
            <a:ext cx="280273" cy="358744"/>
            <a:chOff x="6248839" y="1967937"/>
            <a:chExt cx="280273" cy="358744"/>
          </a:xfrm>
        </p:grpSpPr>
        <p:sp>
          <p:nvSpPr>
            <p:cNvPr id="11252" name="Google Shape;11252;p75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75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75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75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75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75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8" name="Google Shape;11258;p75"/>
          <p:cNvGrpSpPr/>
          <p:nvPr/>
        </p:nvGrpSpPr>
        <p:grpSpPr>
          <a:xfrm>
            <a:off x="5801485" y="1969046"/>
            <a:ext cx="279164" cy="357794"/>
            <a:chOff x="5801485" y="1969046"/>
            <a:chExt cx="279164" cy="357794"/>
          </a:xfrm>
        </p:grpSpPr>
        <p:sp>
          <p:nvSpPr>
            <p:cNvPr id="11259" name="Google Shape;11259;p75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75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75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75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75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75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75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75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75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75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75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75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75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2" name="Google Shape;11272;p75"/>
          <p:cNvGrpSpPr/>
          <p:nvPr/>
        </p:nvGrpSpPr>
        <p:grpSpPr>
          <a:xfrm>
            <a:off x="5352643" y="1969046"/>
            <a:ext cx="278404" cy="358364"/>
            <a:chOff x="5352643" y="1969046"/>
            <a:chExt cx="278404" cy="358364"/>
          </a:xfrm>
        </p:grpSpPr>
        <p:sp>
          <p:nvSpPr>
            <p:cNvPr id="11273" name="Google Shape;11273;p75"/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75"/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75"/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75"/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7" name="Google Shape;11277;p75"/>
          <p:cNvGrpSpPr/>
          <p:nvPr/>
        </p:nvGrpSpPr>
        <p:grpSpPr>
          <a:xfrm>
            <a:off x="4897750" y="1968317"/>
            <a:ext cx="279132" cy="358364"/>
            <a:chOff x="4897750" y="1968317"/>
            <a:chExt cx="279132" cy="358364"/>
          </a:xfrm>
        </p:grpSpPr>
        <p:sp>
          <p:nvSpPr>
            <p:cNvPr id="11278" name="Google Shape;11278;p75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75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75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75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75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75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75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75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75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75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75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75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75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1" name="Google Shape;11291;p75"/>
          <p:cNvSpPr/>
          <p:nvPr/>
        </p:nvSpPr>
        <p:spPr>
          <a:xfrm>
            <a:off x="872362" y="1513044"/>
            <a:ext cx="325164" cy="347783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2" name="Google Shape;11292;p75"/>
          <p:cNvGrpSpPr/>
          <p:nvPr/>
        </p:nvGrpSpPr>
        <p:grpSpPr>
          <a:xfrm>
            <a:off x="1767449" y="1513044"/>
            <a:ext cx="324403" cy="347783"/>
            <a:chOff x="1767449" y="1513044"/>
            <a:chExt cx="324403" cy="347783"/>
          </a:xfrm>
        </p:grpSpPr>
        <p:sp>
          <p:nvSpPr>
            <p:cNvPr id="11293" name="Google Shape;11293;p75"/>
            <p:cNvSpPr/>
            <p:nvPr/>
          </p:nvSpPr>
          <p:spPr>
            <a:xfrm>
              <a:off x="1850039" y="1513044"/>
              <a:ext cx="159604" cy="347783"/>
            </a:xfrm>
            <a:custGeom>
              <a:avLst/>
              <a:gdLst/>
              <a:ahLst/>
              <a:cxnLst/>
              <a:rect l="l" t="t" r="r" b="b"/>
              <a:pathLst>
                <a:path w="5038" h="10978" extrusionOk="0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75"/>
            <p:cNvSpPr/>
            <p:nvPr/>
          </p:nvSpPr>
          <p:spPr>
            <a:xfrm>
              <a:off x="1887009" y="1702332"/>
              <a:ext cx="53222" cy="48375"/>
            </a:xfrm>
            <a:custGeom>
              <a:avLst/>
              <a:gdLst/>
              <a:ahLst/>
              <a:cxnLst/>
              <a:rect l="l" t="t" r="r" b="b"/>
              <a:pathLst>
                <a:path w="1680" h="1527" extrusionOk="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75"/>
            <p:cNvSpPr/>
            <p:nvPr/>
          </p:nvSpPr>
          <p:spPr>
            <a:xfrm>
              <a:off x="1943970" y="1686745"/>
              <a:ext cx="28702" cy="63962"/>
            </a:xfrm>
            <a:custGeom>
              <a:avLst/>
              <a:gdLst/>
              <a:ahLst/>
              <a:cxnLst/>
              <a:rect l="l" t="t" r="r" b="b"/>
              <a:pathLst>
                <a:path w="906" h="2019" extrusionOk="0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75"/>
            <p:cNvSpPr/>
            <p:nvPr/>
          </p:nvSpPr>
          <p:spPr>
            <a:xfrm>
              <a:off x="2029221" y="1707306"/>
              <a:ext cx="62631" cy="10201"/>
            </a:xfrm>
            <a:custGeom>
              <a:avLst/>
              <a:gdLst/>
              <a:ahLst/>
              <a:cxnLst/>
              <a:rect l="l" t="t" r="r" b="b"/>
              <a:pathLst>
                <a:path w="1977" h="322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75"/>
            <p:cNvSpPr/>
            <p:nvPr/>
          </p:nvSpPr>
          <p:spPr>
            <a:xfrm>
              <a:off x="2029221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75"/>
            <p:cNvSpPr/>
            <p:nvPr/>
          </p:nvSpPr>
          <p:spPr>
            <a:xfrm>
              <a:off x="2029221" y="161533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75"/>
            <p:cNvSpPr/>
            <p:nvPr/>
          </p:nvSpPr>
          <p:spPr>
            <a:xfrm>
              <a:off x="1767449" y="1703504"/>
              <a:ext cx="63012" cy="10233"/>
            </a:xfrm>
            <a:custGeom>
              <a:avLst/>
              <a:gdLst/>
              <a:ahLst/>
              <a:cxnLst/>
              <a:rect l="l" t="t" r="r" b="b"/>
              <a:pathLst>
                <a:path w="198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75"/>
            <p:cNvSpPr/>
            <p:nvPr/>
          </p:nvSpPr>
          <p:spPr>
            <a:xfrm>
              <a:off x="1783289" y="161571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75"/>
            <p:cNvSpPr/>
            <p:nvPr/>
          </p:nvSpPr>
          <p:spPr>
            <a:xfrm>
              <a:off x="1783289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2" name="Google Shape;11302;p75"/>
          <p:cNvGrpSpPr/>
          <p:nvPr/>
        </p:nvGrpSpPr>
        <p:grpSpPr>
          <a:xfrm>
            <a:off x="4007193" y="1512727"/>
            <a:ext cx="320633" cy="348100"/>
            <a:chOff x="4007193" y="1512727"/>
            <a:chExt cx="320633" cy="348100"/>
          </a:xfrm>
        </p:grpSpPr>
        <p:sp>
          <p:nvSpPr>
            <p:cNvPr id="11303" name="Google Shape;11303;p75"/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75"/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75"/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75"/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75"/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8" name="Google Shape;11308;p75"/>
          <p:cNvGrpSpPr/>
          <p:nvPr/>
        </p:nvGrpSpPr>
        <p:grpSpPr>
          <a:xfrm>
            <a:off x="3530425" y="1508747"/>
            <a:ext cx="368175" cy="344594"/>
            <a:chOff x="3530425" y="1508747"/>
            <a:chExt cx="368175" cy="344594"/>
          </a:xfrm>
        </p:grpSpPr>
        <p:sp>
          <p:nvSpPr>
            <p:cNvPr id="11309" name="Google Shape;11309;p75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75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75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75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3" name="Google Shape;11313;p75"/>
          <p:cNvGrpSpPr/>
          <p:nvPr/>
        </p:nvGrpSpPr>
        <p:grpSpPr>
          <a:xfrm>
            <a:off x="3127598" y="1513234"/>
            <a:ext cx="289714" cy="347593"/>
            <a:chOff x="3127598" y="1513234"/>
            <a:chExt cx="289714" cy="347593"/>
          </a:xfrm>
        </p:grpSpPr>
        <p:sp>
          <p:nvSpPr>
            <p:cNvPr id="11314" name="Google Shape;11314;p75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75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75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75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75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9" name="Google Shape;11319;p75"/>
          <p:cNvGrpSpPr/>
          <p:nvPr/>
        </p:nvGrpSpPr>
        <p:grpSpPr>
          <a:xfrm>
            <a:off x="2662884" y="1513044"/>
            <a:ext cx="322914" cy="348543"/>
            <a:chOff x="2662884" y="1513044"/>
            <a:chExt cx="322914" cy="348543"/>
          </a:xfrm>
        </p:grpSpPr>
        <p:sp>
          <p:nvSpPr>
            <p:cNvPr id="11320" name="Google Shape;11320;p75"/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75"/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75"/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75"/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75"/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75"/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75"/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75"/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75"/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75"/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0" name="Google Shape;11330;p75"/>
          <p:cNvGrpSpPr/>
          <p:nvPr/>
        </p:nvGrpSpPr>
        <p:grpSpPr>
          <a:xfrm>
            <a:off x="2232511" y="1512759"/>
            <a:ext cx="299534" cy="348068"/>
            <a:chOff x="2232511" y="1512759"/>
            <a:chExt cx="299534" cy="348068"/>
          </a:xfrm>
        </p:grpSpPr>
        <p:sp>
          <p:nvSpPr>
            <p:cNvPr id="11331" name="Google Shape;11331;p75"/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75"/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75"/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75"/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75"/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75"/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75"/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75"/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75"/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75"/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75"/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2" name="Google Shape;11342;p75"/>
          <p:cNvGrpSpPr/>
          <p:nvPr/>
        </p:nvGrpSpPr>
        <p:grpSpPr>
          <a:xfrm>
            <a:off x="1331406" y="1513361"/>
            <a:ext cx="301784" cy="348607"/>
            <a:chOff x="1331406" y="1513361"/>
            <a:chExt cx="301784" cy="348607"/>
          </a:xfrm>
        </p:grpSpPr>
        <p:sp>
          <p:nvSpPr>
            <p:cNvPr id="11343" name="Google Shape;11343;p75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75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75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75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7" name="Google Shape;11347;p75"/>
          <p:cNvGrpSpPr/>
          <p:nvPr/>
        </p:nvGrpSpPr>
        <p:grpSpPr>
          <a:xfrm>
            <a:off x="7144274" y="1500214"/>
            <a:ext cx="282174" cy="355735"/>
            <a:chOff x="7144274" y="1500214"/>
            <a:chExt cx="282174" cy="355735"/>
          </a:xfrm>
        </p:grpSpPr>
        <p:sp>
          <p:nvSpPr>
            <p:cNvPr id="11348" name="Google Shape;11348;p75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75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75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75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75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75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4" name="Google Shape;11354;p75"/>
          <p:cNvGrpSpPr/>
          <p:nvPr/>
        </p:nvGrpSpPr>
        <p:grpSpPr>
          <a:xfrm>
            <a:off x="6685262" y="1500214"/>
            <a:ext cx="289682" cy="354594"/>
            <a:chOff x="6685262" y="1500214"/>
            <a:chExt cx="289682" cy="354594"/>
          </a:xfrm>
        </p:grpSpPr>
        <p:sp>
          <p:nvSpPr>
            <p:cNvPr id="11355" name="Google Shape;11355;p75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5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5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75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9" name="Google Shape;11359;p75"/>
          <p:cNvGrpSpPr/>
          <p:nvPr/>
        </p:nvGrpSpPr>
        <p:grpSpPr>
          <a:xfrm>
            <a:off x="6200938" y="1500594"/>
            <a:ext cx="322154" cy="355355"/>
            <a:chOff x="6200938" y="1500594"/>
            <a:chExt cx="322154" cy="355355"/>
          </a:xfrm>
        </p:grpSpPr>
        <p:sp>
          <p:nvSpPr>
            <p:cNvPr id="11360" name="Google Shape;11360;p75"/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75"/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75"/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5"/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75"/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5" name="Google Shape;11365;p75"/>
          <p:cNvGrpSpPr/>
          <p:nvPr/>
        </p:nvGrpSpPr>
        <p:grpSpPr>
          <a:xfrm>
            <a:off x="5289631" y="1500214"/>
            <a:ext cx="332355" cy="354974"/>
            <a:chOff x="5289631" y="1500214"/>
            <a:chExt cx="332355" cy="354974"/>
          </a:xfrm>
        </p:grpSpPr>
        <p:sp>
          <p:nvSpPr>
            <p:cNvPr id="11366" name="Google Shape;11366;p75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5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5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5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5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5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2" name="Google Shape;11372;p75"/>
          <p:cNvGrpSpPr/>
          <p:nvPr/>
        </p:nvGrpSpPr>
        <p:grpSpPr>
          <a:xfrm>
            <a:off x="5748295" y="1499833"/>
            <a:ext cx="323294" cy="356115"/>
            <a:chOff x="5748295" y="1499833"/>
            <a:chExt cx="323294" cy="356115"/>
          </a:xfrm>
        </p:grpSpPr>
        <p:sp>
          <p:nvSpPr>
            <p:cNvPr id="11373" name="Google Shape;11373;p75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5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5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5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5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75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75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0" name="Google Shape;11380;p75"/>
          <p:cNvGrpSpPr/>
          <p:nvPr/>
        </p:nvGrpSpPr>
        <p:grpSpPr>
          <a:xfrm>
            <a:off x="8047661" y="1501037"/>
            <a:ext cx="278404" cy="355260"/>
            <a:chOff x="8047661" y="1501037"/>
            <a:chExt cx="278404" cy="355260"/>
          </a:xfrm>
        </p:grpSpPr>
        <p:sp>
          <p:nvSpPr>
            <p:cNvPr id="11381" name="Google Shape;11381;p75"/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5"/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75"/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75"/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5" name="Google Shape;11385;p75"/>
          <p:cNvGrpSpPr/>
          <p:nvPr/>
        </p:nvGrpSpPr>
        <p:grpSpPr>
          <a:xfrm>
            <a:off x="4903389" y="1500214"/>
            <a:ext cx="267854" cy="355735"/>
            <a:chOff x="4903389" y="1500214"/>
            <a:chExt cx="267854" cy="355735"/>
          </a:xfrm>
        </p:grpSpPr>
        <p:sp>
          <p:nvSpPr>
            <p:cNvPr id="11386" name="Google Shape;11386;p75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5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75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75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5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1" name="Google Shape;11391;p75"/>
          <p:cNvGrpSpPr/>
          <p:nvPr/>
        </p:nvGrpSpPr>
        <p:grpSpPr>
          <a:xfrm>
            <a:off x="7613518" y="1501354"/>
            <a:ext cx="264433" cy="353074"/>
            <a:chOff x="7613518" y="1501354"/>
            <a:chExt cx="264433" cy="353074"/>
          </a:xfrm>
        </p:grpSpPr>
        <p:sp>
          <p:nvSpPr>
            <p:cNvPr id="11392" name="Google Shape;11392;p75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75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75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5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75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75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2" name="Google Shape;11402;p76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3" name="Google Shape;11403;p76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4" name="Google Shape;11404;p76"/>
          <p:cNvGrpSpPr/>
          <p:nvPr/>
        </p:nvGrpSpPr>
        <p:grpSpPr>
          <a:xfrm>
            <a:off x="1757085" y="1500675"/>
            <a:ext cx="371069" cy="359396"/>
            <a:chOff x="1757085" y="1500675"/>
            <a:chExt cx="371069" cy="359396"/>
          </a:xfrm>
        </p:grpSpPr>
        <p:sp>
          <p:nvSpPr>
            <p:cNvPr id="11405" name="Google Shape;11405;p76"/>
            <p:cNvSpPr/>
            <p:nvPr/>
          </p:nvSpPr>
          <p:spPr>
            <a:xfrm>
              <a:off x="2032389" y="1667206"/>
              <a:ext cx="66313" cy="60684"/>
            </a:xfrm>
            <a:custGeom>
              <a:avLst/>
              <a:gdLst/>
              <a:ahLst/>
              <a:cxnLst/>
              <a:rect l="l" t="t" r="r" b="b"/>
              <a:pathLst>
                <a:path w="2085" h="1908" extrusionOk="0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76"/>
            <p:cNvSpPr/>
            <p:nvPr/>
          </p:nvSpPr>
          <p:spPr>
            <a:xfrm>
              <a:off x="1971419" y="1747609"/>
              <a:ext cx="12531" cy="11513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76"/>
            <p:cNvSpPr/>
            <p:nvPr/>
          </p:nvSpPr>
          <p:spPr>
            <a:xfrm>
              <a:off x="2032008" y="1776202"/>
              <a:ext cx="62910" cy="61702"/>
            </a:xfrm>
            <a:custGeom>
              <a:avLst/>
              <a:gdLst/>
              <a:ahLst/>
              <a:cxnLst/>
              <a:rect l="l" t="t" r="r" b="b"/>
              <a:pathLst>
                <a:path w="1978" h="1940" extrusionOk="0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6"/>
            <p:cNvSpPr/>
            <p:nvPr/>
          </p:nvSpPr>
          <p:spPr>
            <a:xfrm>
              <a:off x="1976349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76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76"/>
            <p:cNvSpPr/>
            <p:nvPr/>
          </p:nvSpPr>
          <p:spPr>
            <a:xfrm>
              <a:off x="1976349" y="1730530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6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76"/>
            <p:cNvSpPr/>
            <p:nvPr/>
          </p:nvSpPr>
          <p:spPr>
            <a:xfrm>
              <a:off x="1757085" y="1500675"/>
              <a:ext cx="371069" cy="359396"/>
            </a:xfrm>
            <a:custGeom>
              <a:avLst/>
              <a:gdLst/>
              <a:ahLst/>
              <a:cxnLst/>
              <a:rect l="l" t="t" r="r" b="b"/>
              <a:pathLst>
                <a:path w="11667" h="11300" extrusionOk="0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76"/>
            <p:cNvSpPr/>
            <p:nvPr/>
          </p:nvSpPr>
          <p:spPr>
            <a:xfrm>
              <a:off x="1976349" y="177521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6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6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76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76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6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6"/>
            <p:cNvSpPr/>
            <p:nvPr/>
          </p:nvSpPr>
          <p:spPr>
            <a:xfrm>
              <a:off x="1812744" y="1556302"/>
              <a:ext cx="77668" cy="72929"/>
            </a:xfrm>
            <a:custGeom>
              <a:avLst/>
              <a:gdLst/>
              <a:ahLst/>
              <a:cxnLst/>
              <a:rect l="l" t="t" r="r" b="b"/>
              <a:pathLst>
                <a:path w="2442" h="2293" extrusionOk="0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76"/>
            <p:cNvSpPr/>
            <p:nvPr/>
          </p:nvSpPr>
          <p:spPr>
            <a:xfrm>
              <a:off x="1759375" y="1695671"/>
              <a:ext cx="99613" cy="158707"/>
            </a:xfrm>
            <a:custGeom>
              <a:avLst/>
              <a:gdLst/>
              <a:ahLst/>
              <a:cxnLst/>
              <a:rect l="l" t="t" r="r" b="b"/>
              <a:pathLst>
                <a:path w="3132" h="4990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76"/>
            <p:cNvSpPr/>
            <p:nvPr/>
          </p:nvSpPr>
          <p:spPr>
            <a:xfrm>
              <a:off x="1794965" y="1747195"/>
              <a:ext cx="38261" cy="10623"/>
            </a:xfrm>
            <a:custGeom>
              <a:avLst/>
              <a:gdLst/>
              <a:ahLst/>
              <a:cxnLst/>
              <a:rect l="l" t="t" r="r" b="b"/>
              <a:pathLst>
                <a:path w="1203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6"/>
            <p:cNvSpPr/>
            <p:nvPr/>
          </p:nvSpPr>
          <p:spPr>
            <a:xfrm>
              <a:off x="1839269" y="1747195"/>
              <a:ext cx="37912" cy="10623"/>
            </a:xfrm>
            <a:custGeom>
              <a:avLst/>
              <a:gdLst/>
              <a:ahLst/>
              <a:cxnLst/>
              <a:rect l="l" t="t" r="r" b="b"/>
              <a:pathLst>
                <a:path w="1192" h="334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4" name="Google Shape;11434;p76"/>
          <p:cNvGrpSpPr/>
          <p:nvPr/>
        </p:nvGrpSpPr>
        <p:grpSpPr>
          <a:xfrm>
            <a:off x="2774209" y="1954691"/>
            <a:ext cx="116693" cy="374186"/>
            <a:chOff x="2774209" y="1954691"/>
            <a:chExt cx="116693" cy="374186"/>
          </a:xfrm>
        </p:grpSpPr>
        <p:sp>
          <p:nvSpPr>
            <p:cNvPr id="11435" name="Google Shape;11435;p76"/>
            <p:cNvSpPr/>
            <p:nvPr/>
          </p:nvSpPr>
          <p:spPr>
            <a:xfrm>
              <a:off x="2774209" y="2181525"/>
              <a:ext cx="115166" cy="147353"/>
            </a:xfrm>
            <a:custGeom>
              <a:avLst/>
              <a:gdLst/>
              <a:ahLst/>
              <a:cxnLst/>
              <a:rect l="l" t="t" r="r" b="b"/>
              <a:pathLst>
                <a:path w="3621" h="4633" extrusionOk="0">
                  <a:moveTo>
                    <a:pt x="3263" y="3263"/>
                  </a:moveTo>
                  <a:lnTo>
                    <a:pt x="3263" y="4013"/>
                  </a:lnTo>
                  <a:lnTo>
                    <a:pt x="3275" y="4013"/>
                  </a:lnTo>
                  <a:cubicBezTo>
                    <a:pt x="3275" y="4168"/>
                    <a:pt x="3156" y="4287"/>
                    <a:pt x="3025" y="4287"/>
                  </a:cubicBezTo>
                  <a:lnTo>
                    <a:pt x="3025" y="3751"/>
                  </a:lnTo>
                  <a:cubicBezTo>
                    <a:pt x="3025" y="3656"/>
                    <a:pt x="2954" y="3572"/>
                    <a:pt x="2847" y="3572"/>
                  </a:cubicBezTo>
                  <a:cubicBezTo>
                    <a:pt x="2739" y="3572"/>
                    <a:pt x="2668" y="3644"/>
                    <a:pt x="2668" y="3751"/>
                  </a:cubicBezTo>
                  <a:lnTo>
                    <a:pt x="2668" y="4287"/>
                  </a:lnTo>
                  <a:lnTo>
                    <a:pt x="2335" y="4287"/>
                  </a:lnTo>
                  <a:lnTo>
                    <a:pt x="2335" y="3751"/>
                  </a:lnTo>
                  <a:cubicBezTo>
                    <a:pt x="2335" y="3656"/>
                    <a:pt x="2263" y="3572"/>
                    <a:pt x="2156" y="3572"/>
                  </a:cubicBezTo>
                  <a:cubicBezTo>
                    <a:pt x="2073" y="3572"/>
                    <a:pt x="1977" y="3644"/>
                    <a:pt x="1977" y="3751"/>
                  </a:cubicBezTo>
                  <a:lnTo>
                    <a:pt x="1977" y="4287"/>
                  </a:lnTo>
                  <a:lnTo>
                    <a:pt x="1656" y="4287"/>
                  </a:lnTo>
                  <a:lnTo>
                    <a:pt x="1656" y="3751"/>
                  </a:lnTo>
                  <a:cubicBezTo>
                    <a:pt x="1656" y="3656"/>
                    <a:pt x="1573" y="3572"/>
                    <a:pt x="1477" y="3572"/>
                  </a:cubicBezTo>
                  <a:cubicBezTo>
                    <a:pt x="1370" y="3572"/>
                    <a:pt x="1299" y="3644"/>
                    <a:pt x="1299" y="3751"/>
                  </a:cubicBezTo>
                  <a:lnTo>
                    <a:pt x="1299" y="4287"/>
                  </a:lnTo>
                  <a:lnTo>
                    <a:pt x="965" y="4287"/>
                  </a:lnTo>
                  <a:lnTo>
                    <a:pt x="965" y="3751"/>
                  </a:lnTo>
                  <a:cubicBezTo>
                    <a:pt x="965" y="3656"/>
                    <a:pt x="894" y="3572"/>
                    <a:pt x="787" y="3572"/>
                  </a:cubicBezTo>
                  <a:cubicBezTo>
                    <a:pt x="680" y="3572"/>
                    <a:pt x="608" y="3644"/>
                    <a:pt x="608" y="3751"/>
                  </a:cubicBezTo>
                  <a:lnTo>
                    <a:pt x="608" y="4287"/>
                  </a:lnTo>
                  <a:cubicBezTo>
                    <a:pt x="465" y="4287"/>
                    <a:pt x="358" y="4168"/>
                    <a:pt x="358" y="4013"/>
                  </a:cubicBezTo>
                  <a:lnTo>
                    <a:pt x="358" y="3263"/>
                  </a:lnTo>
                  <a:close/>
                  <a:moveTo>
                    <a:pt x="3442" y="1"/>
                  </a:moveTo>
                  <a:cubicBezTo>
                    <a:pt x="3347" y="1"/>
                    <a:pt x="3263" y="72"/>
                    <a:pt x="3263" y="179"/>
                  </a:cubicBezTo>
                  <a:lnTo>
                    <a:pt x="3263" y="2906"/>
                  </a:lnTo>
                  <a:lnTo>
                    <a:pt x="358" y="2906"/>
                  </a:lnTo>
                  <a:lnTo>
                    <a:pt x="358" y="1429"/>
                  </a:lnTo>
                  <a:cubicBezTo>
                    <a:pt x="358" y="1334"/>
                    <a:pt x="287" y="1251"/>
                    <a:pt x="180" y="1251"/>
                  </a:cubicBezTo>
                  <a:cubicBezTo>
                    <a:pt x="84" y="1251"/>
                    <a:pt x="1" y="1322"/>
                    <a:pt x="1" y="1429"/>
                  </a:cubicBezTo>
                  <a:lnTo>
                    <a:pt x="1" y="4013"/>
                  </a:lnTo>
                  <a:cubicBezTo>
                    <a:pt x="1" y="4358"/>
                    <a:pt x="287" y="4632"/>
                    <a:pt x="608" y="4632"/>
                  </a:cubicBezTo>
                  <a:lnTo>
                    <a:pt x="2978" y="4632"/>
                  </a:lnTo>
                  <a:cubicBezTo>
                    <a:pt x="3323" y="4632"/>
                    <a:pt x="3585" y="4346"/>
                    <a:pt x="3585" y="4013"/>
                  </a:cubicBezTo>
                  <a:lnTo>
                    <a:pt x="3585" y="191"/>
                  </a:lnTo>
                  <a:cubicBezTo>
                    <a:pt x="3620" y="84"/>
                    <a:pt x="3549" y="1"/>
                    <a:pt x="3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6"/>
            <p:cNvSpPr/>
            <p:nvPr/>
          </p:nvSpPr>
          <p:spPr>
            <a:xfrm>
              <a:off x="2774591" y="1954691"/>
              <a:ext cx="116311" cy="255649"/>
            </a:xfrm>
            <a:custGeom>
              <a:avLst/>
              <a:gdLst/>
              <a:ahLst/>
              <a:cxnLst/>
              <a:rect l="l" t="t" r="r" b="b"/>
              <a:pathLst>
                <a:path w="3657" h="8038" extrusionOk="0">
                  <a:moveTo>
                    <a:pt x="1156" y="1870"/>
                  </a:moveTo>
                  <a:lnTo>
                    <a:pt x="1156" y="2537"/>
                  </a:lnTo>
                  <a:lnTo>
                    <a:pt x="644" y="2537"/>
                  </a:lnTo>
                  <a:lnTo>
                    <a:pt x="644" y="2144"/>
                  </a:lnTo>
                  <a:cubicBezTo>
                    <a:pt x="644" y="2001"/>
                    <a:pt x="763" y="1870"/>
                    <a:pt x="918" y="1870"/>
                  </a:cubicBezTo>
                  <a:close/>
                  <a:moveTo>
                    <a:pt x="2108" y="1882"/>
                  </a:moveTo>
                  <a:lnTo>
                    <a:pt x="2108" y="2537"/>
                  </a:lnTo>
                  <a:lnTo>
                    <a:pt x="1513" y="2537"/>
                  </a:lnTo>
                  <a:lnTo>
                    <a:pt x="1513" y="1882"/>
                  </a:lnTo>
                  <a:close/>
                  <a:moveTo>
                    <a:pt x="2680" y="1882"/>
                  </a:moveTo>
                  <a:cubicBezTo>
                    <a:pt x="2835" y="1882"/>
                    <a:pt x="2954" y="2001"/>
                    <a:pt x="2954" y="2144"/>
                  </a:cubicBezTo>
                  <a:lnTo>
                    <a:pt x="2954" y="2537"/>
                  </a:lnTo>
                  <a:lnTo>
                    <a:pt x="2442" y="2537"/>
                  </a:lnTo>
                  <a:lnTo>
                    <a:pt x="2442" y="1882"/>
                  </a:lnTo>
                  <a:close/>
                  <a:moveTo>
                    <a:pt x="1180" y="1"/>
                  </a:moveTo>
                  <a:cubicBezTo>
                    <a:pt x="834" y="1"/>
                    <a:pt x="572" y="286"/>
                    <a:pt x="572" y="608"/>
                  </a:cubicBezTo>
                  <a:lnTo>
                    <a:pt x="572" y="1644"/>
                  </a:lnTo>
                  <a:cubicBezTo>
                    <a:pt x="406" y="1739"/>
                    <a:pt x="299" y="1941"/>
                    <a:pt x="299" y="2144"/>
                  </a:cubicBezTo>
                  <a:lnTo>
                    <a:pt x="299" y="2596"/>
                  </a:lnTo>
                  <a:cubicBezTo>
                    <a:pt x="120" y="2680"/>
                    <a:pt x="1" y="2870"/>
                    <a:pt x="1" y="3084"/>
                  </a:cubicBezTo>
                  <a:lnTo>
                    <a:pt x="1" y="7859"/>
                  </a:lnTo>
                  <a:cubicBezTo>
                    <a:pt x="1" y="7954"/>
                    <a:pt x="84" y="8037"/>
                    <a:pt x="179" y="8037"/>
                  </a:cubicBezTo>
                  <a:cubicBezTo>
                    <a:pt x="287" y="8037"/>
                    <a:pt x="358" y="7966"/>
                    <a:pt x="358" y="7859"/>
                  </a:cubicBezTo>
                  <a:lnTo>
                    <a:pt x="358" y="3084"/>
                  </a:lnTo>
                  <a:cubicBezTo>
                    <a:pt x="358" y="2965"/>
                    <a:pt x="453" y="2870"/>
                    <a:pt x="572" y="2870"/>
                  </a:cubicBezTo>
                  <a:lnTo>
                    <a:pt x="1549" y="2870"/>
                  </a:lnTo>
                  <a:lnTo>
                    <a:pt x="1549" y="5168"/>
                  </a:lnTo>
                  <a:cubicBezTo>
                    <a:pt x="1549" y="5466"/>
                    <a:pt x="1787" y="5716"/>
                    <a:pt x="2108" y="5716"/>
                  </a:cubicBezTo>
                  <a:cubicBezTo>
                    <a:pt x="2406" y="5716"/>
                    <a:pt x="2656" y="5478"/>
                    <a:pt x="2656" y="5168"/>
                  </a:cubicBezTo>
                  <a:lnTo>
                    <a:pt x="2656" y="4477"/>
                  </a:lnTo>
                  <a:cubicBezTo>
                    <a:pt x="2656" y="4394"/>
                    <a:pt x="2585" y="4299"/>
                    <a:pt x="2477" y="4299"/>
                  </a:cubicBezTo>
                  <a:cubicBezTo>
                    <a:pt x="2382" y="4299"/>
                    <a:pt x="2299" y="4382"/>
                    <a:pt x="2299" y="4477"/>
                  </a:cubicBezTo>
                  <a:lnTo>
                    <a:pt x="2299" y="5168"/>
                  </a:lnTo>
                  <a:cubicBezTo>
                    <a:pt x="2299" y="5275"/>
                    <a:pt x="2204" y="5359"/>
                    <a:pt x="2108" y="5359"/>
                  </a:cubicBezTo>
                  <a:cubicBezTo>
                    <a:pt x="2001" y="5359"/>
                    <a:pt x="1906" y="5275"/>
                    <a:pt x="1906" y="5168"/>
                  </a:cubicBezTo>
                  <a:lnTo>
                    <a:pt x="1906" y="2870"/>
                  </a:lnTo>
                  <a:lnTo>
                    <a:pt x="2311" y="2870"/>
                  </a:lnTo>
                  <a:lnTo>
                    <a:pt x="2311" y="3799"/>
                  </a:lnTo>
                  <a:cubicBezTo>
                    <a:pt x="2311" y="3882"/>
                    <a:pt x="2382" y="3977"/>
                    <a:pt x="2489" y="3977"/>
                  </a:cubicBezTo>
                  <a:cubicBezTo>
                    <a:pt x="2585" y="3977"/>
                    <a:pt x="2668" y="3906"/>
                    <a:pt x="2668" y="3799"/>
                  </a:cubicBezTo>
                  <a:lnTo>
                    <a:pt x="2668" y="2870"/>
                  </a:lnTo>
                  <a:lnTo>
                    <a:pt x="3085" y="2870"/>
                  </a:lnTo>
                  <a:cubicBezTo>
                    <a:pt x="3204" y="2870"/>
                    <a:pt x="3299" y="2965"/>
                    <a:pt x="3299" y="3084"/>
                  </a:cubicBezTo>
                  <a:lnTo>
                    <a:pt x="3299" y="6609"/>
                  </a:lnTo>
                  <a:cubicBezTo>
                    <a:pt x="3299" y="6704"/>
                    <a:pt x="3370" y="6787"/>
                    <a:pt x="3477" y="6787"/>
                  </a:cubicBezTo>
                  <a:cubicBezTo>
                    <a:pt x="3561" y="6787"/>
                    <a:pt x="3656" y="6716"/>
                    <a:pt x="3656" y="6609"/>
                  </a:cubicBezTo>
                  <a:lnTo>
                    <a:pt x="3656" y="3084"/>
                  </a:lnTo>
                  <a:cubicBezTo>
                    <a:pt x="3608" y="2870"/>
                    <a:pt x="3489" y="2680"/>
                    <a:pt x="3311" y="2596"/>
                  </a:cubicBezTo>
                  <a:lnTo>
                    <a:pt x="3311" y="2144"/>
                  </a:lnTo>
                  <a:cubicBezTo>
                    <a:pt x="3311" y="1941"/>
                    <a:pt x="3204" y="1739"/>
                    <a:pt x="3037" y="1644"/>
                  </a:cubicBezTo>
                  <a:lnTo>
                    <a:pt x="3037" y="1132"/>
                  </a:lnTo>
                  <a:cubicBezTo>
                    <a:pt x="3037" y="1048"/>
                    <a:pt x="2966" y="953"/>
                    <a:pt x="2858" y="953"/>
                  </a:cubicBezTo>
                  <a:cubicBezTo>
                    <a:pt x="2775" y="953"/>
                    <a:pt x="2680" y="1025"/>
                    <a:pt x="2680" y="1132"/>
                  </a:cubicBezTo>
                  <a:lnTo>
                    <a:pt x="2680" y="1537"/>
                  </a:lnTo>
                  <a:lnTo>
                    <a:pt x="918" y="1537"/>
                  </a:lnTo>
                  <a:lnTo>
                    <a:pt x="918" y="608"/>
                  </a:lnTo>
                  <a:cubicBezTo>
                    <a:pt x="918" y="465"/>
                    <a:pt x="1025" y="346"/>
                    <a:pt x="1180" y="346"/>
                  </a:cubicBezTo>
                  <a:lnTo>
                    <a:pt x="2418" y="346"/>
                  </a:lnTo>
                  <a:cubicBezTo>
                    <a:pt x="2513" y="346"/>
                    <a:pt x="2620" y="406"/>
                    <a:pt x="2668" y="513"/>
                  </a:cubicBezTo>
                  <a:cubicBezTo>
                    <a:pt x="2702" y="573"/>
                    <a:pt x="2756" y="615"/>
                    <a:pt x="2819" y="615"/>
                  </a:cubicBezTo>
                  <a:cubicBezTo>
                    <a:pt x="2843" y="615"/>
                    <a:pt x="2868" y="609"/>
                    <a:pt x="2894" y="596"/>
                  </a:cubicBezTo>
                  <a:cubicBezTo>
                    <a:pt x="2977" y="548"/>
                    <a:pt x="3025" y="465"/>
                    <a:pt x="2977" y="370"/>
                  </a:cubicBezTo>
                  <a:cubicBezTo>
                    <a:pt x="2894" y="155"/>
                    <a:pt x="2668" y="1"/>
                    <a:pt x="2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7" name="Google Shape;11437;p76"/>
          <p:cNvGrpSpPr/>
          <p:nvPr/>
        </p:nvGrpSpPr>
        <p:grpSpPr>
          <a:xfrm>
            <a:off x="4017435" y="1499912"/>
            <a:ext cx="315092" cy="359397"/>
            <a:chOff x="4017435" y="1499912"/>
            <a:chExt cx="315092" cy="359397"/>
          </a:xfrm>
        </p:grpSpPr>
        <p:sp>
          <p:nvSpPr>
            <p:cNvPr id="11438" name="Google Shape;11438;p76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76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0" name="Google Shape;11440;p76"/>
          <p:cNvGrpSpPr/>
          <p:nvPr/>
        </p:nvGrpSpPr>
        <p:grpSpPr>
          <a:xfrm>
            <a:off x="3963652" y="1999759"/>
            <a:ext cx="374154" cy="284050"/>
            <a:chOff x="3963652" y="1999759"/>
            <a:chExt cx="374154" cy="284050"/>
          </a:xfrm>
        </p:grpSpPr>
        <p:sp>
          <p:nvSpPr>
            <p:cNvPr id="11441" name="Google Shape;11441;p76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6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6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4" name="Google Shape;11444;p76"/>
          <p:cNvGrpSpPr/>
          <p:nvPr/>
        </p:nvGrpSpPr>
        <p:grpSpPr>
          <a:xfrm>
            <a:off x="1777536" y="2014866"/>
            <a:ext cx="376444" cy="253772"/>
            <a:chOff x="1777536" y="2014866"/>
            <a:chExt cx="376444" cy="253772"/>
          </a:xfrm>
        </p:grpSpPr>
        <p:sp>
          <p:nvSpPr>
            <p:cNvPr id="11445" name="Google Shape;11445;p76"/>
            <p:cNvSpPr/>
            <p:nvPr/>
          </p:nvSpPr>
          <p:spPr>
            <a:xfrm>
              <a:off x="1777536" y="2178503"/>
              <a:ext cx="376444" cy="90135"/>
            </a:xfrm>
            <a:custGeom>
              <a:avLst/>
              <a:gdLst/>
              <a:ahLst/>
              <a:cxnLst/>
              <a:rect l="l" t="t" r="r" b="b"/>
              <a:pathLst>
                <a:path w="11836" h="2834" extrusionOk="0">
                  <a:moveTo>
                    <a:pt x="11431" y="357"/>
                  </a:moveTo>
                  <a:lnTo>
                    <a:pt x="11431" y="2489"/>
                  </a:lnTo>
                  <a:lnTo>
                    <a:pt x="10966" y="2489"/>
                  </a:lnTo>
                  <a:lnTo>
                    <a:pt x="10966" y="357"/>
                  </a:lnTo>
                  <a:close/>
                  <a:moveTo>
                    <a:pt x="10966" y="0"/>
                  </a:moveTo>
                  <a:cubicBezTo>
                    <a:pt x="10764" y="0"/>
                    <a:pt x="10621" y="167"/>
                    <a:pt x="10621" y="346"/>
                  </a:cubicBezTo>
                  <a:lnTo>
                    <a:pt x="10621" y="738"/>
                  </a:lnTo>
                  <a:lnTo>
                    <a:pt x="5525" y="738"/>
                  </a:lnTo>
                  <a:lnTo>
                    <a:pt x="5525" y="631"/>
                  </a:lnTo>
                  <a:cubicBezTo>
                    <a:pt x="5525" y="536"/>
                    <a:pt x="5454" y="453"/>
                    <a:pt x="5359" y="453"/>
                  </a:cubicBezTo>
                  <a:cubicBezTo>
                    <a:pt x="5251" y="453"/>
                    <a:pt x="5180" y="524"/>
                    <a:pt x="5180" y="631"/>
                  </a:cubicBezTo>
                  <a:lnTo>
                    <a:pt x="5180" y="738"/>
                  </a:lnTo>
                  <a:lnTo>
                    <a:pt x="5180" y="2227"/>
                  </a:lnTo>
                  <a:cubicBezTo>
                    <a:pt x="5180" y="2370"/>
                    <a:pt x="5061" y="2489"/>
                    <a:pt x="4906" y="2489"/>
                  </a:cubicBezTo>
                  <a:lnTo>
                    <a:pt x="620" y="2489"/>
                  </a:lnTo>
                  <a:cubicBezTo>
                    <a:pt x="465" y="2489"/>
                    <a:pt x="346" y="2370"/>
                    <a:pt x="346" y="2227"/>
                  </a:cubicBezTo>
                  <a:lnTo>
                    <a:pt x="346" y="1370"/>
                  </a:lnTo>
                  <a:cubicBezTo>
                    <a:pt x="346" y="1286"/>
                    <a:pt x="275" y="1191"/>
                    <a:pt x="167" y="1191"/>
                  </a:cubicBezTo>
                  <a:cubicBezTo>
                    <a:pt x="84" y="1191"/>
                    <a:pt x="1" y="1274"/>
                    <a:pt x="1" y="1370"/>
                  </a:cubicBezTo>
                  <a:lnTo>
                    <a:pt x="1" y="2227"/>
                  </a:lnTo>
                  <a:cubicBezTo>
                    <a:pt x="1" y="2560"/>
                    <a:pt x="275" y="2834"/>
                    <a:pt x="608" y="2834"/>
                  </a:cubicBezTo>
                  <a:lnTo>
                    <a:pt x="6144" y="2834"/>
                  </a:lnTo>
                  <a:cubicBezTo>
                    <a:pt x="6228" y="2834"/>
                    <a:pt x="6323" y="2763"/>
                    <a:pt x="6323" y="2655"/>
                  </a:cubicBezTo>
                  <a:cubicBezTo>
                    <a:pt x="6323" y="2548"/>
                    <a:pt x="6251" y="2477"/>
                    <a:pt x="6144" y="2477"/>
                  </a:cubicBezTo>
                  <a:lnTo>
                    <a:pt x="5454" y="2477"/>
                  </a:lnTo>
                  <a:cubicBezTo>
                    <a:pt x="5561" y="2251"/>
                    <a:pt x="5501" y="2143"/>
                    <a:pt x="5513" y="1072"/>
                  </a:cubicBezTo>
                  <a:lnTo>
                    <a:pt x="5728" y="1072"/>
                  </a:lnTo>
                  <a:lnTo>
                    <a:pt x="5728" y="1465"/>
                  </a:lnTo>
                  <a:cubicBezTo>
                    <a:pt x="5728" y="1548"/>
                    <a:pt x="5799" y="1643"/>
                    <a:pt x="5906" y="1643"/>
                  </a:cubicBezTo>
                  <a:cubicBezTo>
                    <a:pt x="6001" y="1643"/>
                    <a:pt x="6085" y="1572"/>
                    <a:pt x="6085" y="1465"/>
                  </a:cubicBezTo>
                  <a:lnTo>
                    <a:pt x="6085" y="1072"/>
                  </a:lnTo>
                  <a:lnTo>
                    <a:pt x="6275" y="1072"/>
                  </a:lnTo>
                  <a:lnTo>
                    <a:pt x="6275" y="1941"/>
                  </a:lnTo>
                  <a:cubicBezTo>
                    <a:pt x="6275" y="2024"/>
                    <a:pt x="6347" y="2120"/>
                    <a:pt x="6454" y="2120"/>
                  </a:cubicBezTo>
                  <a:cubicBezTo>
                    <a:pt x="6561" y="2120"/>
                    <a:pt x="6632" y="2048"/>
                    <a:pt x="6632" y="1941"/>
                  </a:cubicBezTo>
                  <a:lnTo>
                    <a:pt x="6632" y="1072"/>
                  </a:lnTo>
                  <a:lnTo>
                    <a:pt x="6823" y="1072"/>
                  </a:lnTo>
                  <a:lnTo>
                    <a:pt x="6823" y="1465"/>
                  </a:lnTo>
                  <a:cubicBezTo>
                    <a:pt x="6823" y="1548"/>
                    <a:pt x="6894" y="1643"/>
                    <a:pt x="7002" y="1643"/>
                  </a:cubicBezTo>
                  <a:cubicBezTo>
                    <a:pt x="7109" y="1643"/>
                    <a:pt x="7180" y="1572"/>
                    <a:pt x="7180" y="1465"/>
                  </a:cubicBezTo>
                  <a:lnTo>
                    <a:pt x="7180" y="1072"/>
                  </a:lnTo>
                  <a:lnTo>
                    <a:pt x="7371" y="1072"/>
                  </a:lnTo>
                  <a:lnTo>
                    <a:pt x="7371" y="1465"/>
                  </a:lnTo>
                  <a:cubicBezTo>
                    <a:pt x="7371" y="1548"/>
                    <a:pt x="7454" y="1643"/>
                    <a:pt x="7549" y="1643"/>
                  </a:cubicBezTo>
                  <a:cubicBezTo>
                    <a:pt x="7656" y="1643"/>
                    <a:pt x="7728" y="1572"/>
                    <a:pt x="7728" y="1465"/>
                  </a:cubicBezTo>
                  <a:lnTo>
                    <a:pt x="7728" y="1072"/>
                  </a:lnTo>
                  <a:lnTo>
                    <a:pt x="7930" y="1072"/>
                  </a:lnTo>
                  <a:lnTo>
                    <a:pt x="7930" y="1465"/>
                  </a:lnTo>
                  <a:cubicBezTo>
                    <a:pt x="7930" y="1548"/>
                    <a:pt x="8002" y="1643"/>
                    <a:pt x="8109" y="1643"/>
                  </a:cubicBezTo>
                  <a:cubicBezTo>
                    <a:pt x="8192" y="1643"/>
                    <a:pt x="8287" y="1572"/>
                    <a:pt x="8287" y="1465"/>
                  </a:cubicBezTo>
                  <a:lnTo>
                    <a:pt x="8287" y="1072"/>
                  </a:lnTo>
                  <a:lnTo>
                    <a:pt x="8478" y="1072"/>
                  </a:lnTo>
                  <a:lnTo>
                    <a:pt x="8478" y="1941"/>
                  </a:lnTo>
                  <a:cubicBezTo>
                    <a:pt x="8478" y="2024"/>
                    <a:pt x="8549" y="2120"/>
                    <a:pt x="8657" y="2120"/>
                  </a:cubicBezTo>
                  <a:cubicBezTo>
                    <a:pt x="8764" y="2120"/>
                    <a:pt x="8835" y="2048"/>
                    <a:pt x="8835" y="1941"/>
                  </a:cubicBezTo>
                  <a:lnTo>
                    <a:pt x="8835" y="1072"/>
                  </a:lnTo>
                  <a:lnTo>
                    <a:pt x="9026" y="1072"/>
                  </a:lnTo>
                  <a:lnTo>
                    <a:pt x="9026" y="1465"/>
                  </a:lnTo>
                  <a:cubicBezTo>
                    <a:pt x="9026" y="1548"/>
                    <a:pt x="9097" y="1643"/>
                    <a:pt x="9204" y="1643"/>
                  </a:cubicBezTo>
                  <a:cubicBezTo>
                    <a:pt x="9311" y="1643"/>
                    <a:pt x="9383" y="1572"/>
                    <a:pt x="9383" y="1465"/>
                  </a:cubicBezTo>
                  <a:lnTo>
                    <a:pt x="9383" y="1072"/>
                  </a:lnTo>
                  <a:lnTo>
                    <a:pt x="9573" y="1072"/>
                  </a:lnTo>
                  <a:lnTo>
                    <a:pt x="9573" y="1465"/>
                  </a:lnTo>
                  <a:cubicBezTo>
                    <a:pt x="9573" y="1548"/>
                    <a:pt x="9657" y="1643"/>
                    <a:pt x="9752" y="1643"/>
                  </a:cubicBezTo>
                  <a:cubicBezTo>
                    <a:pt x="9859" y="1643"/>
                    <a:pt x="9931" y="1572"/>
                    <a:pt x="9931" y="1465"/>
                  </a:cubicBezTo>
                  <a:lnTo>
                    <a:pt x="9931" y="1072"/>
                  </a:lnTo>
                  <a:lnTo>
                    <a:pt x="10133" y="1072"/>
                  </a:lnTo>
                  <a:lnTo>
                    <a:pt x="10133" y="1465"/>
                  </a:lnTo>
                  <a:cubicBezTo>
                    <a:pt x="10133" y="1548"/>
                    <a:pt x="10204" y="1643"/>
                    <a:pt x="10312" y="1643"/>
                  </a:cubicBezTo>
                  <a:cubicBezTo>
                    <a:pt x="10407" y="1643"/>
                    <a:pt x="10490" y="1572"/>
                    <a:pt x="10490" y="1465"/>
                  </a:cubicBezTo>
                  <a:lnTo>
                    <a:pt x="10490" y="1072"/>
                  </a:lnTo>
                  <a:lnTo>
                    <a:pt x="10693" y="1072"/>
                  </a:lnTo>
                  <a:lnTo>
                    <a:pt x="10693" y="2477"/>
                  </a:lnTo>
                  <a:lnTo>
                    <a:pt x="6930" y="2477"/>
                  </a:lnTo>
                  <a:cubicBezTo>
                    <a:pt x="6835" y="2477"/>
                    <a:pt x="6752" y="2548"/>
                    <a:pt x="6752" y="2655"/>
                  </a:cubicBezTo>
                  <a:cubicBezTo>
                    <a:pt x="6752" y="2763"/>
                    <a:pt x="6823" y="2834"/>
                    <a:pt x="6930" y="2834"/>
                  </a:cubicBezTo>
                  <a:lnTo>
                    <a:pt x="11502" y="2834"/>
                  </a:lnTo>
                  <a:cubicBezTo>
                    <a:pt x="11693" y="2834"/>
                    <a:pt x="11836" y="2667"/>
                    <a:pt x="11836" y="2489"/>
                  </a:cubicBezTo>
                  <a:lnTo>
                    <a:pt x="11836" y="357"/>
                  </a:lnTo>
                  <a:cubicBezTo>
                    <a:pt x="11764" y="155"/>
                    <a:pt x="11621" y="0"/>
                    <a:pt x="114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76"/>
            <p:cNvSpPr/>
            <p:nvPr/>
          </p:nvSpPr>
          <p:spPr>
            <a:xfrm>
              <a:off x="1859338" y="2014866"/>
              <a:ext cx="107565" cy="167072"/>
            </a:xfrm>
            <a:custGeom>
              <a:avLst/>
              <a:gdLst/>
              <a:ahLst/>
              <a:cxnLst/>
              <a:rect l="l" t="t" r="r" b="b"/>
              <a:pathLst>
                <a:path w="3382" h="5253" extrusionOk="0">
                  <a:moveTo>
                    <a:pt x="1434" y="0"/>
                  </a:moveTo>
                  <a:cubicBezTo>
                    <a:pt x="1356" y="0"/>
                    <a:pt x="1274" y="67"/>
                    <a:pt x="1263" y="145"/>
                  </a:cubicBezTo>
                  <a:cubicBezTo>
                    <a:pt x="1251" y="240"/>
                    <a:pt x="1322" y="323"/>
                    <a:pt x="1417" y="347"/>
                  </a:cubicBezTo>
                  <a:cubicBezTo>
                    <a:pt x="1453" y="347"/>
                    <a:pt x="1501" y="359"/>
                    <a:pt x="1536" y="371"/>
                  </a:cubicBezTo>
                  <a:cubicBezTo>
                    <a:pt x="2465" y="728"/>
                    <a:pt x="2917" y="1454"/>
                    <a:pt x="2917" y="1776"/>
                  </a:cubicBezTo>
                  <a:cubicBezTo>
                    <a:pt x="2917" y="1931"/>
                    <a:pt x="2822" y="2097"/>
                    <a:pt x="2691" y="2193"/>
                  </a:cubicBezTo>
                  <a:cubicBezTo>
                    <a:pt x="2346" y="1454"/>
                    <a:pt x="1691" y="895"/>
                    <a:pt x="905" y="680"/>
                  </a:cubicBezTo>
                  <a:cubicBezTo>
                    <a:pt x="917" y="645"/>
                    <a:pt x="941" y="597"/>
                    <a:pt x="965" y="561"/>
                  </a:cubicBezTo>
                  <a:cubicBezTo>
                    <a:pt x="1024" y="490"/>
                    <a:pt x="1012" y="371"/>
                    <a:pt x="917" y="323"/>
                  </a:cubicBezTo>
                  <a:cubicBezTo>
                    <a:pt x="888" y="299"/>
                    <a:pt x="852" y="287"/>
                    <a:pt x="815" y="287"/>
                  </a:cubicBezTo>
                  <a:cubicBezTo>
                    <a:pt x="761" y="287"/>
                    <a:pt x="708" y="314"/>
                    <a:pt x="679" y="371"/>
                  </a:cubicBezTo>
                  <a:cubicBezTo>
                    <a:pt x="620" y="442"/>
                    <a:pt x="572" y="538"/>
                    <a:pt x="560" y="621"/>
                  </a:cubicBezTo>
                  <a:cubicBezTo>
                    <a:pt x="370" y="597"/>
                    <a:pt x="179" y="597"/>
                    <a:pt x="179" y="597"/>
                  </a:cubicBezTo>
                  <a:cubicBezTo>
                    <a:pt x="84" y="597"/>
                    <a:pt x="0" y="669"/>
                    <a:pt x="0" y="776"/>
                  </a:cubicBezTo>
                  <a:cubicBezTo>
                    <a:pt x="0" y="859"/>
                    <a:pt x="72" y="954"/>
                    <a:pt x="179" y="954"/>
                  </a:cubicBezTo>
                  <a:cubicBezTo>
                    <a:pt x="179" y="954"/>
                    <a:pt x="322" y="954"/>
                    <a:pt x="536" y="978"/>
                  </a:cubicBezTo>
                  <a:cubicBezTo>
                    <a:pt x="1691" y="1145"/>
                    <a:pt x="2596" y="2157"/>
                    <a:pt x="2596" y="3359"/>
                  </a:cubicBezTo>
                  <a:lnTo>
                    <a:pt x="2596" y="5074"/>
                  </a:lnTo>
                  <a:cubicBezTo>
                    <a:pt x="2596" y="5169"/>
                    <a:pt x="2679" y="5252"/>
                    <a:pt x="2775" y="5252"/>
                  </a:cubicBezTo>
                  <a:cubicBezTo>
                    <a:pt x="2882" y="5252"/>
                    <a:pt x="2953" y="5181"/>
                    <a:pt x="2953" y="5074"/>
                  </a:cubicBezTo>
                  <a:cubicBezTo>
                    <a:pt x="2929" y="3514"/>
                    <a:pt x="3037" y="3145"/>
                    <a:pt x="2822" y="2502"/>
                  </a:cubicBezTo>
                  <a:cubicBezTo>
                    <a:pt x="3203" y="2312"/>
                    <a:pt x="3382" y="1847"/>
                    <a:pt x="3203" y="1442"/>
                  </a:cubicBezTo>
                  <a:cubicBezTo>
                    <a:pt x="2941" y="835"/>
                    <a:pt x="2394" y="323"/>
                    <a:pt x="1667" y="49"/>
                  </a:cubicBezTo>
                  <a:cubicBezTo>
                    <a:pt x="1596" y="14"/>
                    <a:pt x="1513" y="2"/>
                    <a:pt x="1453" y="2"/>
                  </a:cubicBezTo>
                  <a:cubicBezTo>
                    <a:pt x="1447" y="1"/>
                    <a:pt x="1441" y="0"/>
                    <a:pt x="14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76"/>
            <p:cNvSpPr/>
            <p:nvPr/>
          </p:nvSpPr>
          <p:spPr>
            <a:xfrm>
              <a:off x="1777536" y="2036335"/>
              <a:ext cx="71243" cy="169457"/>
            </a:xfrm>
            <a:custGeom>
              <a:avLst/>
              <a:gdLst/>
              <a:ahLst/>
              <a:cxnLst/>
              <a:rect l="l" t="t" r="r" b="b"/>
              <a:pathLst>
                <a:path w="2240" h="5328" extrusionOk="0">
                  <a:moveTo>
                    <a:pt x="2048" y="0"/>
                  </a:moveTo>
                  <a:cubicBezTo>
                    <a:pt x="2033" y="0"/>
                    <a:pt x="2017" y="2"/>
                    <a:pt x="2001" y="5"/>
                  </a:cubicBezTo>
                  <a:cubicBezTo>
                    <a:pt x="834" y="351"/>
                    <a:pt x="1" y="1434"/>
                    <a:pt x="1" y="2661"/>
                  </a:cubicBezTo>
                  <a:lnTo>
                    <a:pt x="1" y="5149"/>
                  </a:lnTo>
                  <a:cubicBezTo>
                    <a:pt x="1" y="5232"/>
                    <a:pt x="72" y="5328"/>
                    <a:pt x="179" y="5328"/>
                  </a:cubicBezTo>
                  <a:cubicBezTo>
                    <a:pt x="263" y="5328"/>
                    <a:pt x="358" y="5244"/>
                    <a:pt x="358" y="5149"/>
                  </a:cubicBezTo>
                  <a:lnTo>
                    <a:pt x="358" y="2661"/>
                  </a:lnTo>
                  <a:cubicBezTo>
                    <a:pt x="358" y="1589"/>
                    <a:pt x="1072" y="636"/>
                    <a:pt x="2108" y="339"/>
                  </a:cubicBezTo>
                  <a:cubicBezTo>
                    <a:pt x="2203" y="303"/>
                    <a:pt x="2239" y="220"/>
                    <a:pt x="2227" y="125"/>
                  </a:cubicBezTo>
                  <a:cubicBezTo>
                    <a:pt x="2207" y="54"/>
                    <a:pt x="2135" y="0"/>
                    <a:pt x="2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76"/>
            <p:cNvSpPr/>
            <p:nvPr/>
          </p:nvSpPr>
          <p:spPr>
            <a:xfrm>
              <a:off x="1817197" y="2078794"/>
              <a:ext cx="85714" cy="54291"/>
            </a:xfrm>
            <a:custGeom>
              <a:avLst/>
              <a:gdLst/>
              <a:ahLst/>
              <a:cxnLst/>
              <a:rect l="l" t="t" r="r" b="b"/>
              <a:pathLst>
                <a:path w="2695" h="1707" extrusionOk="0">
                  <a:moveTo>
                    <a:pt x="1528" y="0"/>
                  </a:moveTo>
                  <a:cubicBezTo>
                    <a:pt x="754" y="0"/>
                    <a:pt x="1" y="618"/>
                    <a:pt x="63" y="1552"/>
                  </a:cubicBezTo>
                  <a:cubicBezTo>
                    <a:pt x="63" y="1635"/>
                    <a:pt x="147" y="1707"/>
                    <a:pt x="242" y="1707"/>
                  </a:cubicBezTo>
                  <a:cubicBezTo>
                    <a:pt x="325" y="1707"/>
                    <a:pt x="397" y="1623"/>
                    <a:pt x="397" y="1528"/>
                  </a:cubicBezTo>
                  <a:cubicBezTo>
                    <a:pt x="350" y="837"/>
                    <a:pt x="918" y="369"/>
                    <a:pt x="1506" y="369"/>
                  </a:cubicBezTo>
                  <a:cubicBezTo>
                    <a:pt x="1810" y="369"/>
                    <a:pt x="2118" y="494"/>
                    <a:pt x="2349" y="778"/>
                  </a:cubicBezTo>
                  <a:cubicBezTo>
                    <a:pt x="2383" y="818"/>
                    <a:pt x="2432" y="840"/>
                    <a:pt x="2484" y="840"/>
                  </a:cubicBezTo>
                  <a:cubicBezTo>
                    <a:pt x="2523" y="840"/>
                    <a:pt x="2563" y="827"/>
                    <a:pt x="2599" y="802"/>
                  </a:cubicBezTo>
                  <a:cubicBezTo>
                    <a:pt x="2695" y="718"/>
                    <a:pt x="2695" y="599"/>
                    <a:pt x="2635" y="540"/>
                  </a:cubicBezTo>
                  <a:cubicBezTo>
                    <a:pt x="2335" y="166"/>
                    <a:pt x="1929" y="0"/>
                    <a:pt x="15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76"/>
            <p:cNvSpPr/>
            <p:nvPr/>
          </p:nvSpPr>
          <p:spPr>
            <a:xfrm>
              <a:off x="1826007" y="2113716"/>
              <a:ext cx="88641" cy="56867"/>
            </a:xfrm>
            <a:custGeom>
              <a:avLst/>
              <a:gdLst/>
              <a:ahLst/>
              <a:cxnLst/>
              <a:rect l="l" t="t" r="r" b="b"/>
              <a:pathLst>
                <a:path w="2787" h="1788" extrusionOk="0">
                  <a:moveTo>
                    <a:pt x="2496" y="0"/>
                  </a:moveTo>
                  <a:cubicBezTo>
                    <a:pt x="2489" y="0"/>
                    <a:pt x="2483" y="0"/>
                    <a:pt x="2477" y="1"/>
                  </a:cubicBezTo>
                  <a:cubicBezTo>
                    <a:pt x="2382" y="13"/>
                    <a:pt x="2311" y="108"/>
                    <a:pt x="2322" y="192"/>
                  </a:cubicBezTo>
                  <a:cubicBezTo>
                    <a:pt x="2418" y="870"/>
                    <a:pt x="1894" y="1442"/>
                    <a:pt x="1239" y="1442"/>
                  </a:cubicBezTo>
                  <a:cubicBezTo>
                    <a:pt x="882" y="1442"/>
                    <a:pt x="560" y="1263"/>
                    <a:pt x="346" y="990"/>
                  </a:cubicBezTo>
                  <a:cubicBezTo>
                    <a:pt x="309" y="938"/>
                    <a:pt x="253" y="909"/>
                    <a:pt x="200" y="909"/>
                  </a:cubicBezTo>
                  <a:cubicBezTo>
                    <a:pt x="167" y="909"/>
                    <a:pt x="135" y="919"/>
                    <a:pt x="108" y="942"/>
                  </a:cubicBezTo>
                  <a:cubicBezTo>
                    <a:pt x="36" y="1001"/>
                    <a:pt x="1" y="1109"/>
                    <a:pt x="60" y="1180"/>
                  </a:cubicBezTo>
                  <a:cubicBezTo>
                    <a:pt x="334" y="1561"/>
                    <a:pt x="775" y="1787"/>
                    <a:pt x="1239" y="1787"/>
                  </a:cubicBezTo>
                  <a:cubicBezTo>
                    <a:pt x="2108" y="1787"/>
                    <a:pt x="2787" y="1025"/>
                    <a:pt x="2668" y="156"/>
                  </a:cubicBezTo>
                  <a:cubicBezTo>
                    <a:pt x="2657" y="68"/>
                    <a:pt x="2574" y="0"/>
                    <a:pt x="2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0" name="Google Shape;11450;p76"/>
          <p:cNvGrpSpPr/>
          <p:nvPr/>
        </p:nvGrpSpPr>
        <p:grpSpPr>
          <a:xfrm>
            <a:off x="1309875" y="2057326"/>
            <a:ext cx="374154" cy="169680"/>
            <a:chOff x="1309875" y="2057326"/>
            <a:chExt cx="374154" cy="169680"/>
          </a:xfrm>
        </p:grpSpPr>
        <p:sp>
          <p:nvSpPr>
            <p:cNvPr id="11451" name="Google Shape;11451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76"/>
            <p:cNvSpPr/>
            <p:nvPr/>
          </p:nvSpPr>
          <p:spPr>
            <a:xfrm>
              <a:off x="1480286" y="221256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76"/>
            <p:cNvSpPr/>
            <p:nvPr/>
          </p:nvSpPr>
          <p:spPr>
            <a:xfrm>
              <a:off x="1460599" y="2082993"/>
              <a:ext cx="223430" cy="142232"/>
            </a:xfrm>
            <a:custGeom>
              <a:avLst/>
              <a:gdLst/>
              <a:ahLst/>
              <a:cxnLst/>
              <a:rect l="l" t="t" r="r" b="b"/>
              <a:pathLst>
                <a:path w="7025" h="4472" extrusionOk="0">
                  <a:moveTo>
                    <a:pt x="6763" y="491"/>
                  </a:moveTo>
                  <a:lnTo>
                    <a:pt x="6763" y="1729"/>
                  </a:lnTo>
                  <a:lnTo>
                    <a:pt x="1762" y="1729"/>
                  </a:lnTo>
                  <a:cubicBezTo>
                    <a:pt x="1762" y="1479"/>
                    <a:pt x="1774" y="1444"/>
                    <a:pt x="1738" y="1372"/>
                  </a:cubicBezTo>
                  <a:lnTo>
                    <a:pt x="1286" y="491"/>
                  </a:lnTo>
                  <a:lnTo>
                    <a:pt x="1786" y="491"/>
                  </a:lnTo>
                  <a:lnTo>
                    <a:pt x="1786" y="884"/>
                  </a:lnTo>
                  <a:cubicBezTo>
                    <a:pt x="1786" y="967"/>
                    <a:pt x="1858" y="1063"/>
                    <a:pt x="1965" y="1063"/>
                  </a:cubicBezTo>
                  <a:cubicBezTo>
                    <a:pt x="2060" y="1063"/>
                    <a:pt x="2143" y="979"/>
                    <a:pt x="2143" y="884"/>
                  </a:cubicBezTo>
                  <a:lnTo>
                    <a:pt x="2143" y="491"/>
                  </a:lnTo>
                  <a:lnTo>
                    <a:pt x="2334" y="491"/>
                  </a:lnTo>
                  <a:lnTo>
                    <a:pt x="2334" y="1360"/>
                  </a:lnTo>
                  <a:cubicBezTo>
                    <a:pt x="2334" y="1444"/>
                    <a:pt x="2417" y="1539"/>
                    <a:pt x="2512" y="1539"/>
                  </a:cubicBezTo>
                  <a:cubicBezTo>
                    <a:pt x="2608" y="1539"/>
                    <a:pt x="2691" y="1455"/>
                    <a:pt x="2691" y="1360"/>
                  </a:cubicBezTo>
                  <a:lnTo>
                    <a:pt x="2691" y="491"/>
                  </a:lnTo>
                  <a:lnTo>
                    <a:pt x="2893" y="491"/>
                  </a:lnTo>
                  <a:lnTo>
                    <a:pt x="2893" y="884"/>
                  </a:lnTo>
                  <a:cubicBezTo>
                    <a:pt x="2893" y="967"/>
                    <a:pt x="2965" y="1063"/>
                    <a:pt x="3072" y="1063"/>
                  </a:cubicBezTo>
                  <a:cubicBezTo>
                    <a:pt x="3155" y="1063"/>
                    <a:pt x="3251" y="979"/>
                    <a:pt x="3251" y="884"/>
                  </a:cubicBezTo>
                  <a:lnTo>
                    <a:pt x="3251" y="491"/>
                  </a:lnTo>
                  <a:lnTo>
                    <a:pt x="3441" y="491"/>
                  </a:lnTo>
                  <a:lnTo>
                    <a:pt x="3441" y="884"/>
                  </a:lnTo>
                  <a:cubicBezTo>
                    <a:pt x="3441" y="967"/>
                    <a:pt x="3513" y="1063"/>
                    <a:pt x="3620" y="1063"/>
                  </a:cubicBezTo>
                  <a:cubicBezTo>
                    <a:pt x="3703" y="1063"/>
                    <a:pt x="3798" y="979"/>
                    <a:pt x="3798" y="884"/>
                  </a:cubicBezTo>
                  <a:lnTo>
                    <a:pt x="3798" y="491"/>
                  </a:lnTo>
                  <a:lnTo>
                    <a:pt x="3989" y="491"/>
                  </a:lnTo>
                  <a:lnTo>
                    <a:pt x="3989" y="884"/>
                  </a:lnTo>
                  <a:cubicBezTo>
                    <a:pt x="3989" y="967"/>
                    <a:pt x="4060" y="1063"/>
                    <a:pt x="4167" y="1063"/>
                  </a:cubicBezTo>
                  <a:cubicBezTo>
                    <a:pt x="4263" y="1063"/>
                    <a:pt x="4346" y="979"/>
                    <a:pt x="4346" y="884"/>
                  </a:cubicBezTo>
                  <a:lnTo>
                    <a:pt x="4346" y="491"/>
                  </a:lnTo>
                  <a:lnTo>
                    <a:pt x="4536" y="491"/>
                  </a:lnTo>
                  <a:lnTo>
                    <a:pt x="4536" y="1360"/>
                  </a:lnTo>
                  <a:cubicBezTo>
                    <a:pt x="4536" y="1444"/>
                    <a:pt x="4620" y="1539"/>
                    <a:pt x="4715" y="1539"/>
                  </a:cubicBezTo>
                  <a:cubicBezTo>
                    <a:pt x="4822" y="1539"/>
                    <a:pt x="4894" y="1455"/>
                    <a:pt x="4894" y="1360"/>
                  </a:cubicBezTo>
                  <a:lnTo>
                    <a:pt x="4894" y="491"/>
                  </a:lnTo>
                  <a:lnTo>
                    <a:pt x="5096" y="491"/>
                  </a:lnTo>
                  <a:lnTo>
                    <a:pt x="5096" y="884"/>
                  </a:lnTo>
                  <a:cubicBezTo>
                    <a:pt x="5096" y="967"/>
                    <a:pt x="5167" y="1063"/>
                    <a:pt x="5275" y="1063"/>
                  </a:cubicBezTo>
                  <a:cubicBezTo>
                    <a:pt x="5358" y="1063"/>
                    <a:pt x="5453" y="979"/>
                    <a:pt x="5453" y="884"/>
                  </a:cubicBezTo>
                  <a:lnTo>
                    <a:pt x="5453" y="491"/>
                  </a:lnTo>
                  <a:lnTo>
                    <a:pt x="5644" y="491"/>
                  </a:lnTo>
                  <a:lnTo>
                    <a:pt x="5644" y="884"/>
                  </a:lnTo>
                  <a:cubicBezTo>
                    <a:pt x="5644" y="967"/>
                    <a:pt x="5715" y="1063"/>
                    <a:pt x="5822" y="1063"/>
                  </a:cubicBezTo>
                  <a:cubicBezTo>
                    <a:pt x="5906" y="1063"/>
                    <a:pt x="6001" y="979"/>
                    <a:pt x="6001" y="884"/>
                  </a:cubicBezTo>
                  <a:lnTo>
                    <a:pt x="6001" y="491"/>
                  </a:lnTo>
                  <a:lnTo>
                    <a:pt x="6191" y="491"/>
                  </a:lnTo>
                  <a:lnTo>
                    <a:pt x="6191" y="884"/>
                  </a:lnTo>
                  <a:cubicBezTo>
                    <a:pt x="6191" y="967"/>
                    <a:pt x="6263" y="1063"/>
                    <a:pt x="6370" y="1063"/>
                  </a:cubicBezTo>
                  <a:cubicBezTo>
                    <a:pt x="6465" y="1063"/>
                    <a:pt x="6549" y="979"/>
                    <a:pt x="6549" y="884"/>
                  </a:cubicBezTo>
                  <a:lnTo>
                    <a:pt x="6549" y="491"/>
                  </a:lnTo>
                  <a:close/>
                  <a:moveTo>
                    <a:pt x="914" y="1"/>
                  </a:moveTo>
                  <a:cubicBezTo>
                    <a:pt x="831" y="1"/>
                    <a:pt x="745" y="55"/>
                    <a:pt x="738" y="146"/>
                  </a:cubicBezTo>
                  <a:cubicBezTo>
                    <a:pt x="738" y="182"/>
                    <a:pt x="738" y="229"/>
                    <a:pt x="750" y="253"/>
                  </a:cubicBezTo>
                  <a:lnTo>
                    <a:pt x="881" y="503"/>
                  </a:lnTo>
                  <a:lnTo>
                    <a:pt x="1405" y="1503"/>
                  </a:lnTo>
                  <a:lnTo>
                    <a:pt x="1405" y="2087"/>
                  </a:lnTo>
                  <a:lnTo>
                    <a:pt x="1405" y="3158"/>
                  </a:lnTo>
                  <a:cubicBezTo>
                    <a:pt x="762" y="3896"/>
                    <a:pt x="631" y="4063"/>
                    <a:pt x="619" y="4075"/>
                  </a:cubicBezTo>
                  <a:cubicBezTo>
                    <a:pt x="584" y="4122"/>
                    <a:pt x="536" y="4122"/>
                    <a:pt x="512" y="4122"/>
                  </a:cubicBezTo>
                  <a:cubicBezTo>
                    <a:pt x="453" y="4122"/>
                    <a:pt x="357" y="4075"/>
                    <a:pt x="357" y="3968"/>
                  </a:cubicBezTo>
                  <a:lnTo>
                    <a:pt x="357" y="2860"/>
                  </a:lnTo>
                  <a:cubicBezTo>
                    <a:pt x="357" y="2765"/>
                    <a:pt x="286" y="2682"/>
                    <a:pt x="179" y="2682"/>
                  </a:cubicBezTo>
                  <a:cubicBezTo>
                    <a:pt x="84" y="2682"/>
                    <a:pt x="0" y="2753"/>
                    <a:pt x="0" y="2860"/>
                  </a:cubicBezTo>
                  <a:lnTo>
                    <a:pt x="0" y="3968"/>
                  </a:lnTo>
                  <a:cubicBezTo>
                    <a:pt x="0" y="4274"/>
                    <a:pt x="254" y="4471"/>
                    <a:pt x="512" y="4471"/>
                  </a:cubicBezTo>
                  <a:cubicBezTo>
                    <a:pt x="645" y="4471"/>
                    <a:pt x="780" y="4419"/>
                    <a:pt x="881" y="4301"/>
                  </a:cubicBezTo>
                  <a:lnTo>
                    <a:pt x="1655" y="3372"/>
                  </a:lnTo>
                  <a:lnTo>
                    <a:pt x="3155" y="3372"/>
                  </a:lnTo>
                  <a:cubicBezTo>
                    <a:pt x="3251" y="3372"/>
                    <a:pt x="3334" y="3301"/>
                    <a:pt x="3334" y="3194"/>
                  </a:cubicBezTo>
                  <a:cubicBezTo>
                    <a:pt x="3334" y="3110"/>
                    <a:pt x="3262" y="3027"/>
                    <a:pt x="3155" y="3027"/>
                  </a:cubicBezTo>
                  <a:lnTo>
                    <a:pt x="1762" y="3027"/>
                  </a:lnTo>
                  <a:lnTo>
                    <a:pt x="1762" y="2051"/>
                  </a:lnTo>
                  <a:lnTo>
                    <a:pt x="6668" y="2051"/>
                  </a:lnTo>
                  <a:lnTo>
                    <a:pt x="6668" y="3027"/>
                  </a:lnTo>
                  <a:lnTo>
                    <a:pt x="3858" y="3027"/>
                  </a:lnTo>
                  <a:cubicBezTo>
                    <a:pt x="3774" y="3027"/>
                    <a:pt x="3679" y="3099"/>
                    <a:pt x="3679" y="3194"/>
                  </a:cubicBezTo>
                  <a:cubicBezTo>
                    <a:pt x="3679" y="3289"/>
                    <a:pt x="3751" y="3372"/>
                    <a:pt x="3858" y="3372"/>
                  </a:cubicBezTo>
                  <a:lnTo>
                    <a:pt x="6846" y="3372"/>
                  </a:lnTo>
                  <a:cubicBezTo>
                    <a:pt x="6942" y="3372"/>
                    <a:pt x="7025" y="3301"/>
                    <a:pt x="7025" y="3194"/>
                  </a:cubicBezTo>
                  <a:lnTo>
                    <a:pt x="7025" y="301"/>
                  </a:lnTo>
                  <a:cubicBezTo>
                    <a:pt x="7025" y="229"/>
                    <a:pt x="6953" y="146"/>
                    <a:pt x="6846" y="146"/>
                  </a:cubicBezTo>
                  <a:lnTo>
                    <a:pt x="1096" y="146"/>
                  </a:lnTo>
                  <a:lnTo>
                    <a:pt x="1060" y="86"/>
                  </a:lnTo>
                  <a:cubicBezTo>
                    <a:pt x="1030" y="27"/>
                    <a:pt x="973" y="1"/>
                    <a:pt x="9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76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76"/>
            <p:cNvSpPr/>
            <p:nvPr/>
          </p:nvSpPr>
          <p:spPr>
            <a:xfrm>
              <a:off x="1397339" y="218343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76"/>
            <p:cNvSpPr/>
            <p:nvPr/>
          </p:nvSpPr>
          <p:spPr>
            <a:xfrm>
              <a:off x="1309875" y="2057326"/>
              <a:ext cx="132945" cy="169680"/>
            </a:xfrm>
            <a:custGeom>
              <a:avLst/>
              <a:gdLst/>
              <a:ahLst/>
              <a:cxnLst/>
              <a:rect l="l" t="t" r="r" b="b"/>
              <a:pathLst>
                <a:path w="4180" h="5335" extrusionOk="0">
                  <a:moveTo>
                    <a:pt x="2406" y="2894"/>
                  </a:moveTo>
                  <a:lnTo>
                    <a:pt x="2406" y="3858"/>
                  </a:lnTo>
                  <a:lnTo>
                    <a:pt x="358" y="3858"/>
                  </a:lnTo>
                  <a:lnTo>
                    <a:pt x="358" y="2894"/>
                  </a:lnTo>
                  <a:close/>
                  <a:moveTo>
                    <a:pt x="3775" y="0"/>
                  </a:moveTo>
                  <a:cubicBezTo>
                    <a:pt x="3644" y="0"/>
                    <a:pt x="3525" y="84"/>
                    <a:pt x="3453" y="203"/>
                  </a:cubicBezTo>
                  <a:lnTo>
                    <a:pt x="3048" y="953"/>
                  </a:lnTo>
                  <a:lnTo>
                    <a:pt x="179" y="953"/>
                  </a:lnTo>
                  <a:cubicBezTo>
                    <a:pt x="84" y="953"/>
                    <a:pt x="0" y="1036"/>
                    <a:pt x="0" y="1131"/>
                  </a:cubicBezTo>
                  <a:lnTo>
                    <a:pt x="0" y="1512"/>
                  </a:lnTo>
                  <a:cubicBezTo>
                    <a:pt x="0" y="1596"/>
                    <a:pt x="72" y="1691"/>
                    <a:pt x="179" y="1691"/>
                  </a:cubicBezTo>
                  <a:cubicBezTo>
                    <a:pt x="262" y="1691"/>
                    <a:pt x="358" y="1608"/>
                    <a:pt x="358" y="1512"/>
                  </a:cubicBezTo>
                  <a:lnTo>
                    <a:pt x="358" y="1310"/>
                  </a:lnTo>
                  <a:lnTo>
                    <a:pt x="596" y="1310"/>
                  </a:lnTo>
                  <a:lnTo>
                    <a:pt x="596" y="2179"/>
                  </a:lnTo>
                  <a:cubicBezTo>
                    <a:pt x="596" y="2262"/>
                    <a:pt x="667" y="2358"/>
                    <a:pt x="774" y="2358"/>
                  </a:cubicBezTo>
                  <a:cubicBezTo>
                    <a:pt x="858" y="2358"/>
                    <a:pt x="953" y="2286"/>
                    <a:pt x="953" y="2179"/>
                  </a:cubicBezTo>
                  <a:lnTo>
                    <a:pt x="953" y="1310"/>
                  </a:lnTo>
                  <a:lnTo>
                    <a:pt x="1143" y="1310"/>
                  </a:lnTo>
                  <a:lnTo>
                    <a:pt x="1143" y="1703"/>
                  </a:lnTo>
                  <a:cubicBezTo>
                    <a:pt x="1143" y="1786"/>
                    <a:pt x="1215" y="1881"/>
                    <a:pt x="1322" y="1881"/>
                  </a:cubicBezTo>
                  <a:cubicBezTo>
                    <a:pt x="1405" y="1881"/>
                    <a:pt x="1501" y="1810"/>
                    <a:pt x="1501" y="1703"/>
                  </a:cubicBezTo>
                  <a:lnTo>
                    <a:pt x="1501" y="1310"/>
                  </a:lnTo>
                  <a:lnTo>
                    <a:pt x="1691" y="1310"/>
                  </a:lnTo>
                  <a:lnTo>
                    <a:pt x="1691" y="1703"/>
                  </a:lnTo>
                  <a:cubicBezTo>
                    <a:pt x="1691" y="1786"/>
                    <a:pt x="1763" y="1881"/>
                    <a:pt x="1870" y="1881"/>
                  </a:cubicBezTo>
                  <a:cubicBezTo>
                    <a:pt x="1965" y="1881"/>
                    <a:pt x="2048" y="1810"/>
                    <a:pt x="2048" y="1703"/>
                  </a:cubicBezTo>
                  <a:lnTo>
                    <a:pt x="2048" y="1310"/>
                  </a:lnTo>
                  <a:lnTo>
                    <a:pt x="2239" y="1310"/>
                  </a:lnTo>
                  <a:lnTo>
                    <a:pt x="2239" y="1703"/>
                  </a:lnTo>
                  <a:cubicBezTo>
                    <a:pt x="2239" y="1786"/>
                    <a:pt x="2310" y="1881"/>
                    <a:pt x="2417" y="1881"/>
                  </a:cubicBezTo>
                  <a:cubicBezTo>
                    <a:pt x="2513" y="1881"/>
                    <a:pt x="2596" y="1810"/>
                    <a:pt x="2596" y="1703"/>
                  </a:cubicBezTo>
                  <a:lnTo>
                    <a:pt x="2596" y="1310"/>
                  </a:lnTo>
                  <a:lnTo>
                    <a:pt x="2787" y="1310"/>
                  </a:lnTo>
                  <a:lnTo>
                    <a:pt x="2787" y="1572"/>
                  </a:lnTo>
                  <a:cubicBezTo>
                    <a:pt x="2334" y="2465"/>
                    <a:pt x="2465" y="2084"/>
                    <a:pt x="2453" y="2548"/>
                  </a:cubicBezTo>
                  <a:lnTo>
                    <a:pt x="393" y="2548"/>
                  </a:lnTo>
                  <a:lnTo>
                    <a:pt x="393" y="2227"/>
                  </a:lnTo>
                  <a:cubicBezTo>
                    <a:pt x="393" y="2132"/>
                    <a:pt x="322" y="2048"/>
                    <a:pt x="215" y="2048"/>
                  </a:cubicBezTo>
                  <a:cubicBezTo>
                    <a:pt x="131" y="2048"/>
                    <a:pt x="36" y="2120"/>
                    <a:pt x="36" y="2227"/>
                  </a:cubicBezTo>
                  <a:lnTo>
                    <a:pt x="36" y="4048"/>
                  </a:lnTo>
                  <a:cubicBezTo>
                    <a:pt x="36" y="4144"/>
                    <a:pt x="108" y="4227"/>
                    <a:pt x="215" y="4227"/>
                  </a:cubicBezTo>
                  <a:lnTo>
                    <a:pt x="2537" y="4227"/>
                  </a:lnTo>
                  <a:lnTo>
                    <a:pt x="2751" y="4489"/>
                  </a:lnTo>
                  <a:cubicBezTo>
                    <a:pt x="2783" y="4528"/>
                    <a:pt x="2833" y="4549"/>
                    <a:pt x="2883" y="4549"/>
                  </a:cubicBezTo>
                  <a:cubicBezTo>
                    <a:pt x="2925" y="4549"/>
                    <a:pt x="2968" y="4534"/>
                    <a:pt x="3001" y="4501"/>
                  </a:cubicBezTo>
                  <a:cubicBezTo>
                    <a:pt x="3072" y="4441"/>
                    <a:pt x="3084" y="4322"/>
                    <a:pt x="3013" y="4251"/>
                  </a:cubicBezTo>
                  <a:cubicBezTo>
                    <a:pt x="2834" y="4037"/>
                    <a:pt x="2810" y="3989"/>
                    <a:pt x="2787" y="3989"/>
                  </a:cubicBezTo>
                  <a:lnTo>
                    <a:pt x="2787" y="2346"/>
                  </a:lnTo>
                  <a:cubicBezTo>
                    <a:pt x="3762" y="490"/>
                    <a:pt x="3804" y="379"/>
                    <a:pt x="3817" y="379"/>
                  </a:cubicBezTo>
                  <a:cubicBezTo>
                    <a:pt x="3818" y="379"/>
                    <a:pt x="3820" y="381"/>
                    <a:pt x="3822" y="381"/>
                  </a:cubicBezTo>
                  <a:cubicBezTo>
                    <a:pt x="3825" y="381"/>
                    <a:pt x="3828" y="377"/>
                    <a:pt x="3829" y="377"/>
                  </a:cubicBezTo>
                  <a:cubicBezTo>
                    <a:pt x="3844" y="377"/>
                    <a:pt x="3834" y="626"/>
                    <a:pt x="3834" y="4822"/>
                  </a:cubicBezTo>
                  <a:cubicBezTo>
                    <a:pt x="3834" y="4929"/>
                    <a:pt x="3739" y="4977"/>
                    <a:pt x="3680" y="4977"/>
                  </a:cubicBezTo>
                  <a:cubicBezTo>
                    <a:pt x="3584" y="4977"/>
                    <a:pt x="3549" y="4870"/>
                    <a:pt x="3465" y="4787"/>
                  </a:cubicBezTo>
                  <a:cubicBezTo>
                    <a:pt x="3432" y="4740"/>
                    <a:pt x="3380" y="4716"/>
                    <a:pt x="3327" y="4716"/>
                  </a:cubicBezTo>
                  <a:cubicBezTo>
                    <a:pt x="3284" y="4716"/>
                    <a:pt x="3240" y="4731"/>
                    <a:pt x="3203" y="4763"/>
                  </a:cubicBezTo>
                  <a:cubicBezTo>
                    <a:pt x="3132" y="4822"/>
                    <a:pt x="3120" y="4941"/>
                    <a:pt x="3191" y="5025"/>
                  </a:cubicBezTo>
                  <a:lnTo>
                    <a:pt x="3310" y="5156"/>
                  </a:lnTo>
                  <a:cubicBezTo>
                    <a:pt x="3406" y="5275"/>
                    <a:pt x="3537" y="5334"/>
                    <a:pt x="3680" y="5334"/>
                  </a:cubicBezTo>
                  <a:cubicBezTo>
                    <a:pt x="3965" y="5334"/>
                    <a:pt x="4180" y="5108"/>
                    <a:pt x="4180" y="4834"/>
                  </a:cubicBezTo>
                  <a:lnTo>
                    <a:pt x="4180" y="405"/>
                  </a:lnTo>
                  <a:cubicBezTo>
                    <a:pt x="4144" y="167"/>
                    <a:pt x="398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76"/>
            <p:cNvSpPr/>
            <p:nvPr/>
          </p:nvSpPr>
          <p:spPr>
            <a:xfrm>
              <a:off x="1460599" y="2057326"/>
              <a:ext cx="25380" cy="101140"/>
            </a:xfrm>
            <a:custGeom>
              <a:avLst/>
              <a:gdLst/>
              <a:ahLst/>
              <a:cxnLst/>
              <a:rect l="l" t="t" r="r" b="b"/>
              <a:pathLst>
                <a:path w="798" h="318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3001"/>
                  </a:lnTo>
                  <a:cubicBezTo>
                    <a:pt x="0" y="3084"/>
                    <a:pt x="84" y="3179"/>
                    <a:pt x="179" y="3179"/>
                  </a:cubicBezTo>
                  <a:cubicBezTo>
                    <a:pt x="274" y="3179"/>
                    <a:pt x="357" y="3096"/>
                    <a:pt x="357" y="3001"/>
                  </a:cubicBezTo>
                  <a:lnTo>
                    <a:pt x="357" y="381"/>
                  </a:lnTo>
                  <a:cubicBezTo>
                    <a:pt x="357" y="381"/>
                    <a:pt x="357" y="357"/>
                    <a:pt x="381" y="357"/>
                  </a:cubicBezTo>
                  <a:cubicBezTo>
                    <a:pt x="381" y="357"/>
                    <a:pt x="393" y="357"/>
                    <a:pt x="393" y="381"/>
                  </a:cubicBezTo>
                  <a:lnTo>
                    <a:pt x="441" y="453"/>
                  </a:lnTo>
                  <a:cubicBezTo>
                    <a:pt x="465" y="511"/>
                    <a:pt x="525" y="545"/>
                    <a:pt x="590" y="545"/>
                  </a:cubicBezTo>
                  <a:cubicBezTo>
                    <a:pt x="619" y="545"/>
                    <a:pt x="650" y="539"/>
                    <a:pt x="679" y="524"/>
                  </a:cubicBezTo>
                  <a:cubicBezTo>
                    <a:pt x="762" y="465"/>
                    <a:pt x="798" y="357"/>
                    <a:pt x="750" y="274"/>
                  </a:cubicBezTo>
                  <a:lnTo>
                    <a:pt x="703" y="203"/>
                  </a:lnTo>
                  <a:cubicBezTo>
                    <a:pt x="643" y="84"/>
                    <a:pt x="524" y="0"/>
                    <a:pt x="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2" name="Google Shape;11462;p76"/>
          <p:cNvSpPr/>
          <p:nvPr/>
        </p:nvSpPr>
        <p:spPr>
          <a:xfrm>
            <a:off x="862283" y="2076250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3" name="Google Shape;11463;p76"/>
          <p:cNvGrpSpPr/>
          <p:nvPr/>
        </p:nvGrpSpPr>
        <p:grpSpPr>
          <a:xfrm>
            <a:off x="2347450" y="1954564"/>
            <a:ext cx="113639" cy="373168"/>
            <a:chOff x="2347450" y="1954564"/>
            <a:chExt cx="113639" cy="373168"/>
          </a:xfrm>
        </p:grpSpPr>
        <p:sp>
          <p:nvSpPr>
            <p:cNvPr id="11464" name="Google Shape;11464;p76"/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76"/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6" name="Google Shape;11466;p76"/>
          <p:cNvSpPr/>
          <p:nvPr/>
        </p:nvSpPr>
        <p:spPr>
          <a:xfrm>
            <a:off x="861520" y="1586835"/>
            <a:ext cx="360160" cy="184628"/>
          </a:xfrm>
          <a:custGeom>
            <a:avLst/>
            <a:gdLst/>
            <a:ahLst/>
            <a:cxnLst/>
            <a:rect l="l" t="t" r="r" b="b"/>
            <a:pathLst>
              <a:path w="11324" h="5805" extrusionOk="0">
                <a:moveTo>
                  <a:pt x="5525" y="339"/>
                </a:moveTo>
                <a:lnTo>
                  <a:pt x="5525" y="4066"/>
                </a:lnTo>
                <a:cubicBezTo>
                  <a:pt x="5430" y="4078"/>
                  <a:pt x="5323" y="4090"/>
                  <a:pt x="5239" y="4125"/>
                </a:cubicBezTo>
                <a:lnTo>
                  <a:pt x="3810" y="684"/>
                </a:lnTo>
                <a:cubicBezTo>
                  <a:pt x="4013" y="601"/>
                  <a:pt x="4239" y="542"/>
                  <a:pt x="4477" y="482"/>
                </a:cubicBezTo>
                <a:lnTo>
                  <a:pt x="4692" y="1542"/>
                </a:lnTo>
                <a:cubicBezTo>
                  <a:pt x="4702" y="1618"/>
                  <a:pt x="4773" y="1674"/>
                  <a:pt x="4858" y="1674"/>
                </a:cubicBezTo>
                <a:cubicBezTo>
                  <a:pt x="4866" y="1674"/>
                  <a:pt x="4874" y="1674"/>
                  <a:pt x="4882" y="1673"/>
                </a:cubicBezTo>
                <a:cubicBezTo>
                  <a:pt x="4965" y="1649"/>
                  <a:pt x="5025" y="1565"/>
                  <a:pt x="5013" y="1470"/>
                </a:cubicBezTo>
                <a:lnTo>
                  <a:pt x="4811" y="422"/>
                </a:lnTo>
                <a:cubicBezTo>
                  <a:pt x="5049" y="375"/>
                  <a:pt x="5263" y="363"/>
                  <a:pt x="5525" y="339"/>
                </a:cubicBezTo>
                <a:close/>
                <a:moveTo>
                  <a:pt x="5846" y="351"/>
                </a:moveTo>
                <a:cubicBezTo>
                  <a:pt x="6085" y="351"/>
                  <a:pt x="6323" y="375"/>
                  <a:pt x="6561" y="422"/>
                </a:cubicBezTo>
                <a:lnTo>
                  <a:pt x="6358" y="1458"/>
                </a:lnTo>
                <a:cubicBezTo>
                  <a:pt x="6335" y="1554"/>
                  <a:pt x="6394" y="1637"/>
                  <a:pt x="6489" y="1661"/>
                </a:cubicBezTo>
                <a:cubicBezTo>
                  <a:pt x="6496" y="1662"/>
                  <a:pt x="6504" y="1662"/>
                  <a:pt x="6511" y="1662"/>
                </a:cubicBezTo>
                <a:cubicBezTo>
                  <a:pt x="6588" y="1662"/>
                  <a:pt x="6669" y="1605"/>
                  <a:pt x="6680" y="1518"/>
                </a:cubicBezTo>
                <a:lnTo>
                  <a:pt x="6894" y="482"/>
                </a:lnTo>
                <a:cubicBezTo>
                  <a:pt x="7109" y="542"/>
                  <a:pt x="7347" y="601"/>
                  <a:pt x="7573" y="684"/>
                </a:cubicBezTo>
                <a:lnTo>
                  <a:pt x="6144" y="4125"/>
                </a:lnTo>
                <a:cubicBezTo>
                  <a:pt x="6061" y="4102"/>
                  <a:pt x="5954" y="4078"/>
                  <a:pt x="5846" y="4066"/>
                </a:cubicBezTo>
                <a:lnTo>
                  <a:pt x="5846" y="351"/>
                </a:lnTo>
                <a:close/>
                <a:moveTo>
                  <a:pt x="3477" y="803"/>
                </a:moveTo>
                <a:lnTo>
                  <a:pt x="4906" y="4232"/>
                </a:lnTo>
                <a:cubicBezTo>
                  <a:pt x="4823" y="4280"/>
                  <a:pt x="4727" y="4328"/>
                  <a:pt x="4644" y="4399"/>
                </a:cubicBezTo>
                <a:lnTo>
                  <a:pt x="2036" y="1792"/>
                </a:lnTo>
                <a:cubicBezTo>
                  <a:pt x="2215" y="1625"/>
                  <a:pt x="2394" y="1470"/>
                  <a:pt x="2584" y="1339"/>
                </a:cubicBezTo>
                <a:lnTo>
                  <a:pt x="3179" y="2232"/>
                </a:lnTo>
                <a:cubicBezTo>
                  <a:pt x="3215" y="2280"/>
                  <a:pt x="3275" y="2316"/>
                  <a:pt x="3322" y="2316"/>
                </a:cubicBezTo>
                <a:cubicBezTo>
                  <a:pt x="3346" y="2316"/>
                  <a:pt x="3382" y="2292"/>
                  <a:pt x="3406" y="2280"/>
                </a:cubicBezTo>
                <a:cubicBezTo>
                  <a:pt x="3477" y="2232"/>
                  <a:pt x="3513" y="2137"/>
                  <a:pt x="3453" y="2042"/>
                </a:cubicBezTo>
                <a:lnTo>
                  <a:pt x="2858" y="1149"/>
                </a:lnTo>
                <a:cubicBezTo>
                  <a:pt x="3048" y="1030"/>
                  <a:pt x="3263" y="911"/>
                  <a:pt x="3477" y="803"/>
                </a:cubicBezTo>
                <a:close/>
                <a:moveTo>
                  <a:pt x="7859" y="803"/>
                </a:moveTo>
                <a:cubicBezTo>
                  <a:pt x="8085" y="911"/>
                  <a:pt x="8287" y="1030"/>
                  <a:pt x="8502" y="1149"/>
                </a:cubicBezTo>
                <a:lnTo>
                  <a:pt x="7906" y="2042"/>
                </a:lnTo>
                <a:cubicBezTo>
                  <a:pt x="7823" y="2161"/>
                  <a:pt x="7906" y="2316"/>
                  <a:pt x="8037" y="2316"/>
                </a:cubicBezTo>
                <a:cubicBezTo>
                  <a:pt x="8097" y="2316"/>
                  <a:pt x="8144" y="2280"/>
                  <a:pt x="8168" y="2232"/>
                </a:cubicBezTo>
                <a:lnTo>
                  <a:pt x="8763" y="1339"/>
                </a:lnTo>
                <a:cubicBezTo>
                  <a:pt x="8954" y="1470"/>
                  <a:pt x="9133" y="1625"/>
                  <a:pt x="9311" y="1792"/>
                </a:cubicBezTo>
                <a:cubicBezTo>
                  <a:pt x="6804" y="4299"/>
                  <a:pt x="6713" y="4400"/>
                  <a:pt x="6696" y="4400"/>
                </a:cubicBezTo>
                <a:cubicBezTo>
                  <a:pt x="6695" y="4400"/>
                  <a:pt x="6694" y="4399"/>
                  <a:pt x="6692" y="4399"/>
                </a:cubicBezTo>
                <a:cubicBezTo>
                  <a:pt x="6608" y="4340"/>
                  <a:pt x="6537" y="4280"/>
                  <a:pt x="6442" y="4232"/>
                </a:cubicBezTo>
                <a:lnTo>
                  <a:pt x="7859" y="803"/>
                </a:lnTo>
                <a:close/>
                <a:moveTo>
                  <a:pt x="9549" y="2042"/>
                </a:moveTo>
                <a:cubicBezTo>
                  <a:pt x="9716" y="2220"/>
                  <a:pt x="9859" y="2399"/>
                  <a:pt x="10002" y="2589"/>
                </a:cubicBezTo>
                <a:lnTo>
                  <a:pt x="9109" y="3185"/>
                </a:lnTo>
                <a:cubicBezTo>
                  <a:pt x="9037" y="3232"/>
                  <a:pt x="9002" y="3340"/>
                  <a:pt x="9061" y="3423"/>
                </a:cubicBezTo>
                <a:cubicBezTo>
                  <a:pt x="9091" y="3475"/>
                  <a:pt x="9139" y="3504"/>
                  <a:pt x="9194" y="3504"/>
                </a:cubicBezTo>
                <a:cubicBezTo>
                  <a:pt x="9227" y="3504"/>
                  <a:pt x="9263" y="3493"/>
                  <a:pt x="9299" y="3470"/>
                </a:cubicBezTo>
                <a:lnTo>
                  <a:pt x="10192" y="2875"/>
                </a:lnTo>
                <a:cubicBezTo>
                  <a:pt x="10311" y="3066"/>
                  <a:pt x="10430" y="3292"/>
                  <a:pt x="10514" y="3506"/>
                </a:cubicBezTo>
                <a:lnTo>
                  <a:pt x="7144" y="4887"/>
                </a:lnTo>
                <a:cubicBezTo>
                  <a:pt x="7085" y="4792"/>
                  <a:pt x="7025" y="4709"/>
                  <a:pt x="6954" y="4637"/>
                </a:cubicBezTo>
                <a:lnTo>
                  <a:pt x="9549" y="2042"/>
                </a:lnTo>
                <a:close/>
                <a:moveTo>
                  <a:pt x="703" y="3780"/>
                </a:moveTo>
                <a:lnTo>
                  <a:pt x="4061" y="5185"/>
                </a:lnTo>
                <a:cubicBezTo>
                  <a:pt x="4037" y="5292"/>
                  <a:pt x="4001" y="5375"/>
                  <a:pt x="3989" y="5483"/>
                </a:cubicBezTo>
                <a:lnTo>
                  <a:pt x="370" y="5483"/>
                </a:lnTo>
                <a:cubicBezTo>
                  <a:pt x="370" y="5245"/>
                  <a:pt x="405" y="5018"/>
                  <a:pt x="429" y="4792"/>
                </a:cubicBezTo>
                <a:lnTo>
                  <a:pt x="1489" y="5006"/>
                </a:lnTo>
                <a:lnTo>
                  <a:pt x="1513" y="5006"/>
                </a:lnTo>
                <a:cubicBezTo>
                  <a:pt x="1596" y="5006"/>
                  <a:pt x="1667" y="4947"/>
                  <a:pt x="1679" y="4875"/>
                </a:cubicBezTo>
                <a:cubicBezTo>
                  <a:pt x="1691" y="4780"/>
                  <a:pt x="1632" y="4697"/>
                  <a:pt x="1548" y="4673"/>
                </a:cubicBezTo>
                <a:lnTo>
                  <a:pt x="489" y="4471"/>
                </a:lnTo>
                <a:cubicBezTo>
                  <a:pt x="548" y="4244"/>
                  <a:pt x="608" y="4006"/>
                  <a:pt x="703" y="3780"/>
                </a:cubicBezTo>
                <a:close/>
                <a:moveTo>
                  <a:pt x="5680" y="4399"/>
                </a:moveTo>
                <a:cubicBezTo>
                  <a:pt x="6335" y="4399"/>
                  <a:pt x="6906" y="4852"/>
                  <a:pt x="7037" y="5483"/>
                </a:cubicBezTo>
                <a:lnTo>
                  <a:pt x="4334" y="5483"/>
                </a:lnTo>
                <a:cubicBezTo>
                  <a:pt x="4465" y="4852"/>
                  <a:pt x="5025" y="4399"/>
                  <a:pt x="5680" y="4399"/>
                </a:cubicBezTo>
                <a:close/>
                <a:moveTo>
                  <a:pt x="5632" y="0"/>
                </a:moveTo>
                <a:cubicBezTo>
                  <a:pt x="4161" y="0"/>
                  <a:pt x="2669" y="573"/>
                  <a:pt x="1513" y="1816"/>
                </a:cubicBezTo>
                <a:cubicBezTo>
                  <a:pt x="1453" y="1899"/>
                  <a:pt x="1453" y="1994"/>
                  <a:pt x="1536" y="2054"/>
                </a:cubicBezTo>
                <a:cubicBezTo>
                  <a:pt x="1570" y="2082"/>
                  <a:pt x="1613" y="2097"/>
                  <a:pt x="1654" y="2097"/>
                </a:cubicBezTo>
                <a:cubicBezTo>
                  <a:pt x="1699" y="2097"/>
                  <a:pt x="1743" y="2079"/>
                  <a:pt x="1775" y="2042"/>
                </a:cubicBezTo>
                <a:cubicBezTo>
                  <a:pt x="1775" y="2030"/>
                  <a:pt x="1786" y="2030"/>
                  <a:pt x="1786" y="2018"/>
                </a:cubicBezTo>
                <a:lnTo>
                  <a:pt x="4394" y="4613"/>
                </a:lnTo>
                <a:cubicBezTo>
                  <a:pt x="4311" y="4697"/>
                  <a:pt x="4251" y="4780"/>
                  <a:pt x="4191" y="4875"/>
                </a:cubicBezTo>
                <a:lnTo>
                  <a:pt x="822" y="3470"/>
                </a:lnTo>
                <a:cubicBezTo>
                  <a:pt x="917" y="3268"/>
                  <a:pt x="1024" y="3042"/>
                  <a:pt x="1143" y="2851"/>
                </a:cubicBezTo>
                <a:cubicBezTo>
                  <a:pt x="2084" y="3459"/>
                  <a:pt x="2036" y="3470"/>
                  <a:pt x="2120" y="3470"/>
                </a:cubicBezTo>
                <a:cubicBezTo>
                  <a:pt x="2286" y="3470"/>
                  <a:pt x="2358" y="3268"/>
                  <a:pt x="2215" y="3161"/>
                </a:cubicBezTo>
                <a:lnTo>
                  <a:pt x="1322" y="2566"/>
                </a:lnTo>
                <a:cubicBezTo>
                  <a:pt x="1322" y="2542"/>
                  <a:pt x="1334" y="2542"/>
                  <a:pt x="1334" y="2530"/>
                </a:cubicBezTo>
                <a:cubicBezTo>
                  <a:pt x="1394" y="2458"/>
                  <a:pt x="1370" y="2351"/>
                  <a:pt x="1286" y="2292"/>
                </a:cubicBezTo>
                <a:cubicBezTo>
                  <a:pt x="1261" y="2271"/>
                  <a:pt x="1232" y="2262"/>
                  <a:pt x="1202" y="2262"/>
                </a:cubicBezTo>
                <a:cubicBezTo>
                  <a:pt x="1146" y="2262"/>
                  <a:pt x="1087" y="2293"/>
                  <a:pt x="1048" y="2339"/>
                </a:cubicBezTo>
                <a:cubicBezTo>
                  <a:pt x="381" y="3256"/>
                  <a:pt x="0" y="4411"/>
                  <a:pt x="0" y="5637"/>
                </a:cubicBezTo>
                <a:cubicBezTo>
                  <a:pt x="0" y="5733"/>
                  <a:pt x="72" y="5804"/>
                  <a:pt x="155" y="5804"/>
                </a:cubicBezTo>
                <a:lnTo>
                  <a:pt x="7740" y="5804"/>
                </a:lnTo>
                <a:cubicBezTo>
                  <a:pt x="7823" y="5804"/>
                  <a:pt x="7894" y="5733"/>
                  <a:pt x="7894" y="5637"/>
                </a:cubicBezTo>
                <a:cubicBezTo>
                  <a:pt x="7894" y="5554"/>
                  <a:pt x="7823" y="5483"/>
                  <a:pt x="7740" y="5483"/>
                </a:cubicBezTo>
                <a:lnTo>
                  <a:pt x="7347" y="5483"/>
                </a:lnTo>
                <a:cubicBezTo>
                  <a:pt x="7335" y="5375"/>
                  <a:pt x="7299" y="5268"/>
                  <a:pt x="7263" y="5161"/>
                </a:cubicBezTo>
                <a:lnTo>
                  <a:pt x="10609" y="3780"/>
                </a:lnTo>
                <a:cubicBezTo>
                  <a:pt x="10692" y="4006"/>
                  <a:pt x="10752" y="4232"/>
                  <a:pt x="10823" y="4471"/>
                </a:cubicBezTo>
                <a:lnTo>
                  <a:pt x="9776" y="4673"/>
                </a:lnTo>
                <a:cubicBezTo>
                  <a:pt x="9692" y="4685"/>
                  <a:pt x="9633" y="4780"/>
                  <a:pt x="9645" y="4864"/>
                </a:cubicBezTo>
                <a:cubicBezTo>
                  <a:pt x="9655" y="4951"/>
                  <a:pt x="9726" y="5008"/>
                  <a:pt x="9811" y="5008"/>
                </a:cubicBezTo>
                <a:cubicBezTo>
                  <a:pt x="9819" y="5008"/>
                  <a:pt x="9827" y="5007"/>
                  <a:pt x="9835" y="5006"/>
                </a:cubicBezTo>
                <a:lnTo>
                  <a:pt x="10883" y="4792"/>
                </a:lnTo>
                <a:cubicBezTo>
                  <a:pt x="10907" y="5018"/>
                  <a:pt x="10942" y="5256"/>
                  <a:pt x="10942" y="5483"/>
                </a:cubicBezTo>
                <a:lnTo>
                  <a:pt x="8394" y="5483"/>
                </a:lnTo>
                <a:cubicBezTo>
                  <a:pt x="8299" y="5483"/>
                  <a:pt x="8228" y="5554"/>
                  <a:pt x="8228" y="5637"/>
                </a:cubicBezTo>
                <a:cubicBezTo>
                  <a:pt x="8228" y="5733"/>
                  <a:pt x="8299" y="5804"/>
                  <a:pt x="8394" y="5804"/>
                </a:cubicBezTo>
                <a:lnTo>
                  <a:pt x="11097" y="5804"/>
                </a:lnTo>
                <a:cubicBezTo>
                  <a:pt x="11192" y="5804"/>
                  <a:pt x="11264" y="5733"/>
                  <a:pt x="11264" y="5637"/>
                </a:cubicBezTo>
                <a:cubicBezTo>
                  <a:pt x="11323" y="4911"/>
                  <a:pt x="11180" y="4185"/>
                  <a:pt x="10895" y="3506"/>
                </a:cubicBezTo>
                <a:cubicBezTo>
                  <a:pt x="9975" y="1275"/>
                  <a:pt x="7827" y="0"/>
                  <a:pt x="563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7" name="Google Shape;11467;p76"/>
          <p:cNvGrpSpPr/>
          <p:nvPr/>
        </p:nvGrpSpPr>
        <p:grpSpPr>
          <a:xfrm>
            <a:off x="3110102" y="1499880"/>
            <a:ext cx="330613" cy="358379"/>
            <a:chOff x="3110102" y="1499880"/>
            <a:chExt cx="330613" cy="358379"/>
          </a:xfrm>
        </p:grpSpPr>
        <p:sp>
          <p:nvSpPr>
            <p:cNvPr id="11468" name="Google Shape;11468;p76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76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76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76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76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76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76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5" name="Google Shape;11475;p76"/>
          <p:cNvSpPr/>
          <p:nvPr/>
        </p:nvSpPr>
        <p:spPr>
          <a:xfrm>
            <a:off x="3196834" y="1954214"/>
            <a:ext cx="118537" cy="373518"/>
          </a:xfrm>
          <a:custGeom>
            <a:avLst/>
            <a:gdLst/>
            <a:ahLst/>
            <a:cxnLst/>
            <a:rect l="l" t="t" r="r" b="b"/>
            <a:pathLst>
              <a:path w="3727" h="11744" extrusionOk="0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6" name="Google Shape;11476;p76"/>
          <p:cNvGrpSpPr/>
          <p:nvPr/>
        </p:nvGrpSpPr>
        <p:grpSpPr>
          <a:xfrm>
            <a:off x="3485575" y="1999759"/>
            <a:ext cx="373772" cy="284050"/>
            <a:chOff x="3531200" y="1999759"/>
            <a:chExt cx="373772" cy="284050"/>
          </a:xfrm>
        </p:grpSpPr>
        <p:sp>
          <p:nvSpPr>
            <p:cNvPr id="11477" name="Google Shape;11477;p76"/>
            <p:cNvSpPr/>
            <p:nvPr/>
          </p:nvSpPr>
          <p:spPr>
            <a:xfrm>
              <a:off x="3531200" y="1999759"/>
              <a:ext cx="373772" cy="283669"/>
            </a:xfrm>
            <a:custGeom>
              <a:avLst/>
              <a:gdLst/>
              <a:ahLst/>
              <a:cxnLst/>
              <a:rect l="l" t="t" r="r" b="b"/>
              <a:pathLst>
                <a:path w="11752" h="8919" extrusionOk="0">
                  <a:moveTo>
                    <a:pt x="1024" y="1"/>
                  </a:moveTo>
                  <a:cubicBezTo>
                    <a:pt x="465" y="1"/>
                    <a:pt x="1" y="465"/>
                    <a:pt x="1" y="1024"/>
                  </a:cubicBezTo>
                  <a:lnTo>
                    <a:pt x="1" y="7847"/>
                  </a:lnTo>
                  <a:cubicBezTo>
                    <a:pt x="1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596" y="8918"/>
                    <a:pt x="4692" y="8835"/>
                    <a:pt x="4692" y="8740"/>
                  </a:cubicBezTo>
                  <a:cubicBezTo>
                    <a:pt x="4692" y="8633"/>
                    <a:pt x="4608" y="8561"/>
                    <a:pt x="4513" y="8561"/>
                  </a:cubicBezTo>
                  <a:lnTo>
                    <a:pt x="1072" y="8561"/>
                  </a:lnTo>
                  <a:cubicBezTo>
                    <a:pt x="667" y="8561"/>
                    <a:pt x="358" y="8228"/>
                    <a:pt x="358" y="7847"/>
                  </a:cubicBezTo>
                  <a:lnTo>
                    <a:pt x="358" y="7763"/>
                  </a:lnTo>
                  <a:cubicBezTo>
                    <a:pt x="405" y="7430"/>
                    <a:pt x="679" y="7168"/>
                    <a:pt x="1024" y="7168"/>
                  </a:cubicBezTo>
                  <a:lnTo>
                    <a:pt x="1358" y="7168"/>
                  </a:lnTo>
                  <a:cubicBezTo>
                    <a:pt x="1441" y="7168"/>
                    <a:pt x="1536" y="7097"/>
                    <a:pt x="1536" y="6990"/>
                  </a:cubicBezTo>
                  <a:cubicBezTo>
                    <a:pt x="1536" y="6906"/>
                    <a:pt x="1453" y="6811"/>
                    <a:pt x="1358" y="6811"/>
                  </a:cubicBezTo>
                  <a:cubicBezTo>
                    <a:pt x="1335" y="6814"/>
                    <a:pt x="1308" y="6815"/>
                    <a:pt x="1278" y="6815"/>
                  </a:cubicBezTo>
                  <a:cubicBezTo>
                    <a:pt x="1231" y="6815"/>
                    <a:pt x="1176" y="6813"/>
                    <a:pt x="1114" y="6813"/>
                  </a:cubicBezTo>
                  <a:cubicBezTo>
                    <a:pt x="900" y="6813"/>
                    <a:pt x="612" y="6839"/>
                    <a:pt x="346" y="7073"/>
                  </a:cubicBezTo>
                  <a:cubicBezTo>
                    <a:pt x="358" y="679"/>
                    <a:pt x="322" y="1001"/>
                    <a:pt x="358" y="834"/>
                  </a:cubicBezTo>
                  <a:cubicBezTo>
                    <a:pt x="429" y="536"/>
                    <a:pt x="703" y="322"/>
                    <a:pt x="1013" y="322"/>
                  </a:cubicBezTo>
                  <a:lnTo>
                    <a:pt x="2441" y="322"/>
                  </a:lnTo>
                  <a:lnTo>
                    <a:pt x="2441" y="6811"/>
                  </a:lnTo>
                  <a:lnTo>
                    <a:pt x="2025" y="6811"/>
                  </a:lnTo>
                  <a:cubicBezTo>
                    <a:pt x="1929" y="6811"/>
                    <a:pt x="1846" y="6894"/>
                    <a:pt x="1846" y="6990"/>
                  </a:cubicBezTo>
                  <a:cubicBezTo>
                    <a:pt x="1846" y="7085"/>
                    <a:pt x="1917" y="7168"/>
                    <a:pt x="2025" y="7168"/>
                  </a:cubicBezTo>
                  <a:lnTo>
                    <a:pt x="2608" y="7168"/>
                  </a:lnTo>
                  <a:cubicBezTo>
                    <a:pt x="2644" y="7168"/>
                    <a:pt x="2691" y="7156"/>
                    <a:pt x="2727" y="7132"/>
                  </a:cubicBezTo>
                  <a:cubicBezTo>
                    <a:pt x="2751" y="7097"/>
                    <a:pt x="2763" y="7049"/>
                    <a:pt x="2763" y="7013"/>
                  </a:cubicBezTo>
                  <a:lnTo>
                    <a:pt x="2763" y="1203"/>
                  </a:lnTo>
                  <a:lnTo>
                    <a:pt x="11371" y="1203"/>
                  </a:lnTo>
                  <a:lnTo>
                    <a:pt x="11371" y="2787"/>
                  </a:lnTo>
                  <a:cubicBezTo>
                    <a:pt x="11371" y="2870"/>
                    <a:pt x="11442" y="2965"/>
                    <a:pt x="11550" y="2965"/>
                  </a:cubicBezTo>
                  <a:cubicBezTo>
                    <a:pt x="11633" y="2965"/>
                    <a:pt x="11728" y="2882"/>
                    <a:pt x="11728" y="2787"/>
                  </a:cubicBezTo>
                  <a:lnTo>
                    <a:pt x="11728" y="1036"/>
                  </a:lnTo>
                  <a:cubicBezTo>
                    <a:pt x="11752" y="941"/>
                    <a:pt x="11681" y="858"/>
                    <a:pt x="11597" y="858"/>
                  </a:cubicBezTo>
                  <a:lnTo>
                    <a:pt x="2810" y="858"/>
                  </a:lnTo>
                  <a:lnTo>
                    <a:pt x="2810" y="179"/>
                  </a:lnTo>
                  <a:cubicBezTo>
                    <a:pt x="2810" y="84"/>
                    <a:pt x="2739" y="1"/>
                    <a:pt x="2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76"/>
            <p:cNvSpPr/>
            <p:nvPr/>
          </p:nvSpPr>
          <p:spPr>
            <a:xfrm>
              <a:off x="3690638" y="2104652"/>
              <a:ext cx="214334" cy="179158"/>
            </a:xfrm>
            <a:custGeom>
              <a:avLst/>
              <a:gdLst/>
              <a:ahLst/>
              <a:cxnLst/>
              <a:rect l="l" t="t" r="r" b="b"/>
              <a:pathLst>
                <a:path w="6739" h="5633" extrusionOk="0">
                  <a:moveTo>
                    <a:pt x="6584" y="1"/>
                  </a:moveTo>
                  <a:cubicBezTo>
                    <a:pt x="6489" y="1"/>
                    <a:pt x="6406" y="84"/>
                    <a:pt x="6406" y="179"/>
                  </a:cubicBezTo>
                  <a:lnTo>
                    <a:pt x="6406" y="5275"/>
                  </a:lnTo>
                  <a:lnTo>
                    <a:pt x="179" y="5275"/>
                  </a:lnTo>
                  <a:cubicBezTo>
                    <a:pt x="95" y="5275"/>
                    <a:pt x="0" y="5346"/>
                    <a:pt x="0" y="5454"/>
                  </a:cubicBezTo>
                  <a:cubicBezTo>
                    <a:pt x="0" y="5549"/>
                    <a:pt x="72" y="5632"/>
                    <a:pt x="179" y="5632"/>
                  </a:cubicBezTo>
                  <a:lnTo>
                    <a:pt x="6560" y="5632"/>
                  </a:lnTo>
                  <a:cubicBezTo>
                    <a:pt x="6656" y="5632"/>
                    <a:pt x="6739" y="5549"/>
                    <a:pt x="6739" y="5454"/>
                  </a:cubicBezTo>
                  <a:lnTo>
                    <a:pt x="6739" y="179"/>
                  </a:lnTo>
                  <a:cubicBezTo>
                    <a:pt x="6739" y="84"/>
                    <a:pt x="6668" y="1"/>
                    <a:pt x="6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76"/>
            <p:cNvSpPr/>
            <p:nvPr/>
          </p:nvSpPr>
          <p:spPr>
            <a:xfrm>
              <a:off x="3631163" y="2148193"/>
              <a:ext cx="259433" cy="84856"/>
            </a:xfrm>
            <a:custGeom>
              <a:avLst/>
              <a:gdLst/>
              <a:ahLst/>
              <a:cxnLst/>
              <a:rect l="l" t="t" r="r" b="b"/>
              <a:pathLst>
                <a:path w="8157" h="266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2489"/>
                  </a:lnTo>
                  <a:cubicBezTo>
                    <a:pt x="1" y="2584"/>
                    <a:pt x="72" y="2668"/>
                    <a:pt x="179" y="2668"/>
                  </a:cubicBezTo>
                  <a:lnTo>
                    <a:pt x="4954" y="2668"/>
                  </a:lnTo>
                  <a:cubicBezTo>
                    <a:pt x="5037" y="2668"/>
                    <a:pt x="5132" y="2596"/>
                    <a:pt x="5132" y="2489"/>
                  </a:cubicBezTo>
                  <a:cubicBezTo>
                    <a:pt x="5132" y="2382"/>
                    <a:pt x="5061" y="2311"/>
                    <a:pt x="4954" y="2311"/>
                  </a:cubicBezTo>
                  <a:lnTo>
                    <a:pt x="358" y="2311"/>
                  </a:lnTo>
                  <a:lnTo>
                    <a:pt x="358" y="346"/>
                  </a:lnTo>
                  <a:lnTo>
                    <a:pt x="501" y="346"/>
                  </a:lnTo>
                  <a:lnTo>
                    <a:pt x="501" y="1227"/>
                  </a:lnTo>
                  <a:cubicBezTo>
                    <a:pt x="501" y="1310"/>
                    <a:pt x="572" y="1406"/>
                    <a:pt x="679" y="1406"/>
                  </a:cubicBezTo>
                  <a:cubicBezTo>
                    <a:pt x="787" y="1406"/>
                    <a:pt x="858" y="1334"/>
                    <a:pt x="858" y="1227"/>
                  </a:cubicBezTo>
                  <a:lnTo>
                    <a:pt x="858" y="346"/>
                  </a:lnTo>
                  <a:lnTo>
                    <a:pt x="1072" y="346"/>
                  </a:lnTo>
                  <a:lnTo>
                    <a:pt x="1072" y="739"/>
                  </a:lnTo>
                  <a:cubicBezTo>
                    <a:pt x="1072" y="822"/>
                    <a:pt x="1144" y="918"/>
                    <a:pt x="1251" y="918"/>
                  </a:cubicBezTo>
                  <a:cubicBezTo>
                    <a:pt x="1346" y="918"/>
                    <a:pt x="1430" y="834"/>
                    <a:pt x="1430" y="739"/>
                  </a:cubicBezTo>
                  <a:lnTo>
                    <a:pt x="1430" y="346"/>
                  </a:lnTo>
                  <a:lnTo>
                    <a:pt x="1632" y="346"/>
                  </a:lnTo>
                  <a:lnTo>
                    <a:pt x="1632" y="739"/>
                  </a:lnTo>
                  <a:cubicBezTo>
                    <a:pt x="1632" y="822"/>
                    <a:pt x="1703" y="918"/>
                    <a:pt x="1811" y="918"/>
                  </a:cubicBezTo>
                  <a:cubicBezTo>
                    <a:pt x="1918" y="918"/>
                    <a:pt x="1989" y="834"/>
                    <a:pt x="1989" y="739"/>
                  </a:cubicBezTo>
                  <a:lnTo>
                    <a:pt x="1989" y="346"/>
                  </a:lnTo>
                  <a:lnTo>
                    <a:pt x="2203" y="346"/>
                  </a:lnTo>
                  <a:lnTo>
                    <a:pt x="2203" y="739"/>
                  </a:lnTo>
                  <a:cubicBezTo>
                    <a:pt x="2203" y="822"/>
                    <a:pt x="2275" y="918"/>
                    <a:pt x="2382" y="918"/>
                  </a:cubicBezTo>
                  <a:cubicBezTo>
                    <a:pt x="2477" y="918"/>
                    <a:pt x="2561" y="834"/>
                    <a:pt x="2561" y="739"/>
                  </a:cubicBezTo>
                  <a:lnTo>
                    <a:pt x="2561" y="346"/>
                  </a:lnTo>
                  <a:lnTo>
                    <a:pt x="2763" y="346"/>
                  </a:lnTo>
                  <a:lnTo>
                    <a:pt x="2763" y="1227"/>
                  </a:lnTo>
                  <a:cubicBezTo>
                    <a:pt x="2763" y="1310"/>
                    <a:pt x="2834" y="1406"/>
                    <a:pt x="2942" y="1406"/>
                  </a:cubicBezTo>
                  <a:cubicBezTo>
                    <a:pt x="3049" y="1406"/>
                    <a:pt x="3120" y="1334"/>
                    <a:pt x="3120" y="1227"/>
                  </a:cubicBezTo>
                  <a:lnTo>
                    <a:pt x="3120" y="346"/>
                  </a:lnTo>
                  <a:lnTo>
                    <a:pt x="3335" y="346"/>
                  </a:lnTo>
                  <a:lnTo>
                    <a:pt x="3335" y="739"/>
                  </a:lnTo>
                  <a:cubicBezTo>
                    <a:pt x="3335" y="822"/>
                    <a:pt x="3406" y="918"/>
                    <a:pt x="3513" y="918"/>
                  </a:cubicBezTo>
                  <a:cubicBezTo>
                    <a:pt x="3608" y="918"/>
                    <a:pt x="3692" y="834"/>
                    <a:pt x="3692" y="739"/>
                  </a:cubicBezTo>
                  <a:lnTo>
                    <a:pt x="3692" y="346"/>
                  </a:lnTo>
                  <a:lnTo>
                    <a:pt x="3894" y="346"/>
                  </a:lnTo>
                  <a:lnTo>
                    <a:pt x="3894" y="739"/>
                  </a:lnTo>
                  <a:cubicBezTo>
                    <a:pt x="3894" y="822"/>
                    <a:pt x="3966" y="918"/>
                    <a:pt x="4073" y="918"/>
                  </a:cubicBezTo>
                  <a:cubicBezTo>
                    <a:pt x="4168" y="918"/>
                    <a:pt x="4251" y="834"/>
                    <a:pt x="4251" y="739"/>
                  </a:cubicBezTo>
                  <a:lnTo>
                    <a:pt x="4251" y="346"/>
                  </a:lnTo>
                  <a:lnTo>
                    <a:pt x="4466" y="346"/>
                  </a:lnTo>
                  <a:lnTo>
                    <a:pt x="4466" y="739"/>
                  </a:lnTo>
                  <a:cubicBezTo>
                    <a:pt x="4466" y="822"/>
                    <a:pt x="4537" y="918"/>
                    <a:pt x="4644" y="918"/>
                  </a:cubicBezTo>
                  <a:cubicBezTo>
                    <a:pt x="4739" y="918"/>
                    <a:pt x="4823" y="834"/>
                    <a:pt x="4823" y="739"/>
                  </a:cubicBezTo>
                  <a:lnTo>
                    <a:pt x="4823" y="346"/>
                  </a:lnTo>
                  <a:lnTo>
                    <a:pt x="5025" y="346"/>
                  </a:lnTo>
                  <a:lnTo>
                    <a:pt x="5025" y="1227"/>
                  </a:lnTo>
                  <a:cubicBezTo>
                    <a:pt x="5025" y="1310"/>
                    <a:pt x="5097" y="1406"/>
                    <a:pt x="5204" y="1406"/>
                  </a:cubicBezTo>
                  <a:cubicBezTo>
                    <a:pt x="5311" y="1406"/>
                    <a:pt x="5382" y="1334"/>
                    <a:pt x="5382" y="1227"/>
                  </a:cubicBezTo>
                  <a:lnTo>
                    <a:pt x="5382" y="346"/>
                  </a:lnTo>
                  <a:lnTo>
                    <a:pt x="5597" y="346"/>
                  </a:lnTo>
                  <a:lnTo>
                    <a:pt x="5597" y="739"/>
                  </a:lnTo>
                  <a:cubicBezTo>
                    <a:pt x="5597" y="822"/>
                    <a:pt x="5668" y="918"/>
                    <a:pt x="5775" y="918"/>
                  </a:cubicBezTo>
                  <a:cubicBezTo>
                    <a:pt x="5871" y="918"/>
                    <a:pt x="5954" y="834"/>
                    <a:pt x="5954" y="739"/>
                  </a:cubicBezTo>
                  <a:lnTo>
                    <a:pt x="5954" y="346"/>
                  </a:lnTo>
                  <a:lnTo>
                    <a:pt x="6156" y="346"/>
                  </a:lnTo>
                  <a:lnTo>
                    <a:pt x="6156" y="739"/>
                  </a:lnTo>
                  <a:cubicBezTo>
                    <a:pt x="6156" y="822"/>
                    <a:pt x="6228" y="918"/>
                    <a:pt x="6335" y="918"/>
                  </a:cubicBezTo>
                  <a:cubicBezTo>
                    <a:pt x="6442" y="918"/>
                    <a:pt x="6514" y="834"/>
                    <a:pt x="6514" y="739"/>
                  </a:cubicBezTo>
                  <a:lnTo>
                    <a:pt x="6514" y="346"/>
                  </a:lnTo>
                  <a:lnTo>
                    <a:pt x="6728" y="346"/>
                  </a:lnTo>
                  <a:lnTo>
                    <a:pt x="6728" y="739"/>
                  </a:lnTo>
                  <a:cubicBezTo>
                    <a:pt x="6728" y="822"/>
                    <a:pt x="6799" y="918"/>
                    <a:pt x="6906" y="918"/>
                  </a:cubicBezTo>
                  <a:cubicBezTo>
                    <a:pt x="7002" y="918"/>
                    <a:pt x="7085" y="834"/>
                    <a:pt x="7085" y="739"/>
                  </a:cubicBezTo>
                  <a:lnTo>
                    <a:pt x="7085" y="346"/>
                  </a:lnTo>
                  <a:lnTo>
                    <a:pt x="7287" y="346"/>
                  </a:lnTo>
                  <a:lnTo>
                    <a:pt x="7287" y="1227"/>
                  </a:lnTo>
                  <a:cubicBezTo>
                    <a:pt x="7287" y="1310"/>
                    <a:pt x="7359" y="1406"/>
                    <a:pt x="7466" y="1406"/>
                  </a:cubicBezTo>
                  <a:cubicBezTo>
                    <a:pt x="7573" y="1406"/>
                    <a:pt x="7645" y="1334"/>
                    <a:pt x="7645" y="1227"/>
                  </a:cubicBezTo>
                  <a:lnTo>
                    <a:pt x="7645" y="346"/>
                  </a:lnTo>
                  <a:lnTo>
                    <a:pt x="7799" y="346"/>
                  </a:lnTo>
                  <a:lnTo>
                    <a:pt x="7799" y="2311"/>
                  </a:lnTo>
                  <a:lnTo>
                    <a:pt x="5835" y="2311"/>
                  </a:lnTo>
                  <a:cubicBezTo>
                    <a:pt x="5740" y="2311"/>
                    <a:pt x="5656" y="2382"/>
                    <a:pt x="5656" y="2489"/>
                  </a:cubicBezTo>
                  <a:cubicBezTo>
                    <a:pt x="5656" y="2596"/>
                    <a:pt x="5728" y="2668"/>
                    <a:pt x="5835" y="2668"/>
                  </a:cubicBezTo>
                  <a:lnTo>
                    <a:pt x="7978" y="2668"/>
                  </a:lnTo>
                  <a:cubicBezTo>
                    <a:pt x="8061" y="2668"/>
                    <a:pt x="8157" y="2596"/>
                    <a:pt x="8157" y="2489"/>
                  </a:cubicBezTo>
                  <a:lnTo>
                    <a:pt x="8157" y="179"/>
                  </a:lnTo>
                  <a:cubicBezTo>
                    <a:pt x="7954" y="96"/>
                    <a:pt x="7883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76"/>
            <p:cNvSpPr/>
            <p:nvPr/>
          </p:nvSpPr>
          <p:spPr>
            <a:xfrm>
              <a:off x="3639496" y="2058089"/>
              <a:ext cx="206414" cy="73120"/>
            </a:xfrm>
            <a:custGeom>
              <a:avLst/>
              <a:gdLst/>
              <a:ahLst/>
              <a:cxnLst/>
              <a:rect l="l" t="t" r="r" b="b"/>
              <a:pathLst>
                <a:path w="6490" h="2299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3013" y="357"/>
                  </a:lnTo>
                  <a:cubicBezTo>
                    <a:pt x="3168" y="357"/>
                    <a:pt x="3311" y="488"/>
                    <a:pt x="3311" y="655"/>
                  </a:cubicBezTo>
                  <a:lnTo>
                    <a:pt x="3311" y="691"/>
                  </a:lnTo>
                  <a:cubicBezTo>
                    <a:pt x="3311" y="857"/>
                    <a:pt x="3168" y="988"/>
                    <a:pt x="3013" y="988"/>
                  </a:cubicBezTo>
                  <a:lnTo>
                    <a:pt x="2799" y="988"/>
                  </a:lnTo>
                  <a:cubicBezTo>
                    <a:pt x="2442" y="988"/>
                    <a:pt x="2144" y="1286"/>
                    <a:pt x="2144" y="1643"/>
                  </a:cubicBezTo>
                  <a:cubicBezTo>
                    <a:pt x="2144" y="2000"/>
                    <a:pt x="2442" y="2298"/>
                    <a:pt x="2799" y="2298"/>
                  </a:cubicBezTo>
                  <a:lnTo>
                    <a:pt x="6311" y="2298"/>
                  </a:lnTo>
                  <a:cubicBezTo>
                    <a:pt x="6406" y="2298"/>
                    <a:pt x="6490" y="2227"/>
                    <a:pt x="6490" y="2119"/>
                  </a:cubicBezTo>
                  <a:cubicBezTo>
                    <a:pt x="6490" y="2024"/>
                    <a:pt x="6418" y="1941"/>
                    <a:pt x="6311" y="1941"/>
                  </a:cubicBezTo>
                  <a:lnTo>
                    <a:pt x="2799" y="1941"/>
                  </a:lnTo>
                  <a:cubicBezTo>
                    <a:pt x="2632" y="1941"/>
                    <a:pt x="2501" y="1810"/>
                    <a:pt x="2501" y="1643"/>
                  </a:cubicBezTo>
                  <a:cubicBezTo>
                    <a:pt x="2501" y="1488"/>
                    <a:pt x="2632" y="1346"/>
                    <a:pt x="2799" y="1346"/>
                  </a:cubicBezTo>
                  <a:lnTo>
                    <a:pt x="3013" y="1346"/>
                  </a:lnTo>
                  <a:cubicBezTo>
                    <a:pt x="3358" y="1346"/>
                    <a:pt x="3656" y="1048"/>
                    <a:pt x="3656" y="691"/>
                  </a:cubicBezTo>
                  <a:lnTo>
                    <a:pt x="3656" y="655"/>
                  </a:lnTo>
                  <a:cubicBezTo>
                    <a:pt x="3656" y="298"/>
                    <a:pt x="3358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1" name="Google Shape;11481;p76"/>
          <p:cNvGrpSpPr/>
          <p:nvPr/>
        </p:nvGrpSpPr>
        <p:grpSpPr>
          <a:xfrm>
            <a:off x="2667058" y="1500293"/>
            <a:ext cx="330231" cy="359015"/>
            <a:chOff x="2667058" y="1500293"/>
            <a:chExt cx="330231" cy="359015"/>
          </a:xfrm>
        </p:grpSpPr>
        <p:sp>
          <p:nvSpPr>
            <p:cNvPr id="11482" name="Google Shape;11482;p7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7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7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7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7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7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7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7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7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7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7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7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0" name="Google Shape;11500;p76"/>
          <p:cNvGrpSpPr/>
          <p:nvPr/>
        </p:nvGrpSpPr>
        <p:grpSpPr>
          <a:xfrm>
            <a:off x="3567553" y="1499912"/>
            <a:ext cx="320022" cy="359778"/>
            <a:chOff x="3567553" y="1499912"/>
            <a:chExt cx="320022" cy="359778"/>
          </a:xfrm>
        </p:grpSpPr>
        <p:sp>
          <p:nvSpPr>
            <p:cNvPr id="11501" name="Google Shape;11501;p76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76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76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76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76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76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7" name="Google Shape;11507;p76"/>
          <p:cNvGrpSpPr/>
          <p:nvPr/>
        </p:nvGrpSpPr>
        <p:grpSpPr>
          <a:xfrm>
            <a:off x="1309875" y="1499912"/>
            <a:ext cx="359015" cy="358633"/>
            <a:chOff x="1309875" y="1499912"/>
            <a:chExt cx="359015" cy="358633"/>
          </a:xfrm>
        </p:grpSpPr>
        <p:sp>
          <p:nvSpPr>
            <p:cNvPr id="11508" name="Google Shape;11508;p76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76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76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76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76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76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76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76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76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7" name="Google Shape;11517;p76"/>
          <p:cNvGrpSpPr/>
          <p:nvPr/>
        </p:nvGrpSpPr>
        <p:grpSpPr>
          <a:xfrm>
            <a:off x="2219466" y="1500293"/>
            <a:ext cx="330613" cy="359015"/>
            <a:chOff x="2219466" y="1500293"/>
            <a:chExt cx="330613" cy="359015"/>
          </a:xfrm>
        </p:grpSpPr>
        <p:sp>
          <p:nvSpPr>
            <p:cNvPr id="11518" name="Google Shape;11518;p76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76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0" name="Google Shape;11520;p76"/>
          <p:cNvGrpSpPr/>
          <p:nvPr/>
        </p:nvGrpSpPr>
        <p:grpSpPr>
          <a:xfrm>
            <a:off x="5343544" y="1509358"/>
            <a:ext cx="244676" cy="351095"/>
            <a:chOff x="5343544" y="1509358"/>
            <a:chExt cx="244676" cy="351095"/>
          </a:xfrm>
        </p:grpSpPr>
        <p:sp>
          <p:nvSpPr>
            <p:cNvPr id="11521" name="Google Shape;11521;p76"/>
            <p:cNvSpPr/>
            <p:nvPr/>
          </p:nvSpPr>
          <p:spPr>
            <a:xfrm>
              <a:off x="5430658" y="1574494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619" y="334"/>
                  </a:lnTo>
                  <a:cubicBezTo>
                    <a:pt x="715" y="334"/>
                    <a:pt x="786" y="263"/>
                    <a:pt x="786" y="168"/>
                  </a:cubicBezTo>
                  <a:cubicBezTo>
                    <a:pt x="786" y="72"/>
                    <a:pt x="715" y="1"/>
                    <a:pt x="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76"/>
            <p:cNvSpPr/>
            <p:nvPr/>
          </p:nvSpPr>
          <p:spPr>
            <a:xfrm>
              <a:off x="5447706" y="1613137"/>
              <a:ext cx="39025" cy="38643"/>
            </a:xfrm>
            <a:custGeom>
              <a:avLst/>
              <a:gdLst/>
              <a:ahLst/>
              <a:cxnLst/>
              <a:rect l="l" t="t" r="r" b="b"/>
              <a:pathLst>
                <a:path w="1227" h="1215" extrusionOk="0">
                  <a:moveTo>
                    <a:pt x="607" y="322"/>
                  </a:moveTo>
                  <a:cubicBezTo>
                    <a:pt x="774" y="322"/>
                    <a:pt x="893" y="453"/>
                    <a:pt x="893" y="608"/>
                  </a:cubicBezTo>
                  <a:cubicBezTo>
                    <a:pt x="893" y="750"/>
                    <a:pt x="774" y="893"/>
                    <a:pt x="607" y="893"/>
                  </a:cubicBezTo>
                  <a:cubicBezTo>
                    <a:pt x="453" y="893"/>
                    <a:pt x="322" y="750"/>
                    <a:pt x="322" y="608"/>
                  </a:cubicBezTo>
                  <a:cubicBezTo>
                    <a:pt x="322" y="453"/>
                    <a:pt x="464" y="322"/>
                    <a:pt x="607" y="322"/>
                  </a:cubicBezTo>
                  <a:close/>
                  <a:moveTo>
                    <a:pt x="607" y="0"/>
                  </a:moveTo>
                  <a:cubicBezTo>
                    <a:pt x="274" y="0"/>
                    <a:pt x="0" y="262"/>
                    <a:pt x="0" y="608"/>
                  </a:cubicBezTo>
                  <a:cubicBezTo>
                    <a:pt x="0" y="953"/>
                    <a:pt x="274" y="1215"/>
                    <a:pt x="607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26" y="262"/>
                    <a:pt x="953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76"/>
            <p:cNvSpPr/>
            <p:nvPr/>
          </p:nvSpPr>
          <p:spPr>
            <a:xfrm>
              <a:off x="5343544" y="1509358"/>
              <a:ext cx="244676" cy="351095"/>
            </a:xfrm>
            <a:custGeom>
              <a:avLst/>
              <a:gdLst/>
              <a:ahLst/>
              <a:cxnLst/>
              <a:rect l="l" t="t" r="r" b="b"/>
              <a:pathLst>
                <a:path w="7693" h="11039" extrusionOk="0">
                  <a:moveTo>
                    <a:pt x="4728" y="311"/>
                  </a:moveTo>
                  <a:lnTo>
                    <a:pt x="4728" y="1192"/>
                  </a:lnTo>
                  <a:cubicBezTo>
                    <a:pt x="4728" y="1275"/>
                    <a:pt x="4811" y="1346"/>
                    <a:pt x="4894" y="1346"/>
                  </a:cubicBezTo>
                  <a:cubicBezTo>
                    <a:pt x="4990" y="1346"/>
                    <a:pt x="5061" y="1275"/>
                    <a:pt x="5061" y="1192"/>
                  </a:cubicBezTo>
                  <a:lnTo>
                    <a:pt x="5061" y="322"/>
                  </a:lnTo>
                  <a:cubicBezTo>
                    <a:pt x="5716" y="418"/>
                    <a:pt x="6216" y="965"/>
                    <a:pt x="6216" y="1644"/>
                  </a:cubicBezTo>
                  <a:lnTo>
                    <a:pt x="6216" y="2037"/>
                  </a:lnTo>
                  <a:lnTo>
                    <a:pt x="4418" y="2037"/>
                  </a:lnTo>
                  <a:cubicBezTo>
                    <a:pt x="4335" y="2037"/>
                    <a:pt x="4251" y="2108"/>
                    <a:pt x="4251" y="2204"/>
                  </a:cubicBezTo>
                  <a:cubicBezTo>
                    <a:pt x="4251" y="2287"/>
                    <a:pt x="4335" y="2358"/>
                    <a:pt x="4418" y="2358"/>
                  </a:cubicBezTo>
                  <a:lnTo>
                    <a:pt x="6216" y="2358"/>
                  </a:lnTo>
                  <a:lnTo>
                    <a:pt x="6216" y="2704"/>
                  </a:lnTo>
                  <a:lnTo>
                    <a:pt x="4418" y="2704"/>
                  </a:lnTo>
                  <a:cubicBezTo>
                    <a:pt x="4335" y="2704"/>
                    <a:pt x="4251" y="2775"/>
                    <a:pt x="4251" y="2870"/>
                  </a:cubicBezTo>
                  <a:cubicBezTo>
                    <a:pt x="4251" y="2966"/>
                    <a:pt x="4335" y="3037"/>
                    <a:pt x="4418" y="3037"/>
                  </a:cubicBezTo>
                  <a:lnTo>
                    <a:pt x="6216" y="3037"/>
                  </a:lnTo>
                  <a:lnTo>
                    <a:pt x="6216" y="3382"/>
                  </a:lnTo>
                  <a:lnTo>
                    <a:pt x="4894" y="3382"/>
                  </a:lnTo>
                  <a:cubicBezTo>
                    <a:pt x="4811" y="3382"/>
                    <a:pt x="4728" y="3454"/>
                    <a:pt x="4728" y="3537"/>
                  </a:cubicBezTo>
                  <a:cubicBezTo>
                    <a:pt x="4728" y="3632"/>
                    <a:pt x="4811" y="3704"/>
                    <a:pt x="4894" y="3704"/>
                  </a:cubicBezTo>
                  <a:lnTo>
                    <a:pt x="6216" y="3704"/>
                  </a:lnTo>
                  <a:lnTo>
                    <a:pt x="6216" y="4049"/>
                  </a:lnTo>
                  <a:lnTo>
                    <a:pt x="4894" y="4049"/>
                  </a:lnTo>
                  <a:cubicBezTo>
                    <a:pt x="4811" y="4049"/>
                    <a:pt x="4728" y="4121"/>
                    <a:pt x="4728" y="4216"/>
                  </a:cubicBezTo>
                  <a:cubicBezTo>
                    <a:pt x="4728" y="4299"/>
                    <a:pt x="4811" y="4371"/>
                    <a:pt x="4894" y="4371"/>
                  </a:cubicBezTo>
                  <a:lnTo>
                    <a:pt x="6216" y="4371"/>
                  </a:lnTo>
                  <a:lnTo>
                    <a:pt x="6216" y="4716"/>
                  </a:lnTo>
                  <a:lnTo>
                    <a:pt x="4418" y="4716"/>
                  </a:lnTo>
                  <a:cubicBezTo>
                    <a:pt x="4335" y="4716"/>
                    <a:pt x="4251" y="4787"/>
                    <a:pt x="4251" y="4883"/>
                  </a:cubicBezTo>
                  <a:cubicBezTo>
                    <a:pt x="4251" y="4966"/>
                    <a:pt x="4335" y="5049"/>
                    <a:pt x="4418" y="5049"/>
                  </a:cubicBezTo>
                  <a:lnTo>
                    <a:pt x="6216" y="5049"/>
                  </a:lnTo>
                  <a:lnTo>
                    <a:pt x="6216" y="5383"/>
                  </a:lnTo>
                  <a:lnTo>
                    <a:pt x="4418" y="5383"/>
                  </a:lnTo>
                  <a:cubicBezTo>
                    <a:pt x="4335" y="5383"/>
                    <a:pt x="4251" y="5466"/>
                    <a:pt x="4251" y="5549"/>
                  </a:cubicBezTo>
                  <a:cubicBezTo>
                    <a:pt x="4251" y="5645"/>
                    <a:pt x="4335" y="5716"/>
                    <a:pt x="4418" y="5716"/>
                  </a:cubicBezTo>
                  <a:lnTo>
                    <a:pt x="6216" y="5716"/>
                  </a:lnTo>
                  <a:lnTo>
                    <a:pt x="6216" y="6097"/>
                  </a:lnTo>
                  <a:cubicBezTo>
                    <a:pt x="6216" y="6788"/>
                    <a:pt x="5716" y="7335"/>
                    <a:pt x="5061" y="7430"/>
                  </a:cubicBezTo>
                  <a:lnTo>
                    <a:pt x="5061" y="6538"/>
                  </a:lnTo>
                  <a:cubicBezTo>
                    <a:pt x="5061" y="6442"/>
                    <a:pt x="4990" y="6371"/>
                    <a:pt x="4894" y="6371"/>
                  </a:cubicBezTo>
                  <a:cubicBezTo>
                    <a:pt x="4811" y="6371"/>
                    <a:pt x="4728" y="6442"/>
                    <a:pt x="4728" y="6538"/>
                  </a:cubicBezTo>
                  <a:lnTo>
                    <a:pt x="4728" y="7407"/>
                  </a:lnTo>
                  <a:lnTo>
                    <a:pt x="4394" y="7407"/>
                  </a:lnTo>
                  <a:lnTo>
                    <a:pt x="4394" y="6538"/>
                  </a:lnTo>
                  <a:cubicBezTo>
                    <a:pt x="4394" y="6442"/>
                    <a:pt x="4311" y="6371"/>
                    <a:pt x="4228" y="6371"/>
                  </a:cubicBezTo>
                  <a:cubicBezTo>
                    <a:pt x="4132" y="6371"/>
                    <a:pt x="4061" y="6442"/>
                    <a:pt x="4061" y="6538"/>
                  </a:cubicBezTo>
                  <a:lnTo>
                    <a:pt x="4061" y="7407"/>
                  </a:lnTo>
                  <a:lnTo>
                    <a:pt x="3716" y="7407"/>
                  </a:lnTo>
                  <a:lnTo>
                    <a:pt x="3716" y="6538"/>
                  </a:lnTo>
                  <a:cubicBezTo>
                    <a:pt x="3716" y="6442"/>
                    <a:pt x="3644" y="6371"/>
                    <a:pt x="3561" y="6371"/>
                  </a:cubicBezTo>
                  <a:cubicBezTo>
                    <a:pt x="3466" y="6371"/>
                    <a:pt x="3394" y="6442"/>
                    <a:pt x="3394" y="6538"/>
                  </a:cubicBezTo>
                  <a:lnTo>
                    <a:pt x="3394" y="7407"/>
                  </a:lnTo>
                  <a:lnTo>
                    <a:pt x="3049" y="7407"/>
                  </a:lnTo>
                  <a:lnTo>
                    <a:pt x="3049" y="6538"/>
                  </a:lnTo>
                  <a:cubicBezTo>
                    <a:pt x="3049" y="6442"/>
                    <a:pt x="2977" y="6371"/>
                    <a:pt x="2882" y="6371"/>
                  </a:cubicBezTo>
                  <a:cubicBezTo>
                    <a:pt x="2799" y="6371"/>
                    <a:pt x="2727" y="6442"/>
                    <a:pt x="2727" y="6538"/>
                  </a:cubicBezTo>
                  <a:lnTo>
                    <a:pt x="2727" y="7395"/>
                  </a:lnTo>
                  <a:cubicBezTo>
                    <a:pt x="2073" y="7311"/>
                    <a:pt x="1561" y="6752"/>
                    <a:pt x="1561" y="6073"/>
                  </a:cubicBezTo>
                  <a:lnTo>
                    <a:pt x="1561" y="5680"/>
                  </a:lnTo>
                  <a:lnTo>
                    <a:pt x="3358" y="5680"/>
                  </a:lnTo>
                  <a:cubicBezTo>
                    <a:pt x="3454" y="5680"/>
                    <a:pt x="3525" y="5609"/>
                    <a:pt x="3525" y="5525"/>
                  </a:cubicBezTo>
                  <a:cubicBezTo>
                    <a:pt x="3525" y="5430"/>
                    <a:pt x="3454" y="5359"/>
                    <a:pt x="3358" y="5359"/>
                  </a:cubicBezTo>
                  <a:lnTo>
                    <a:pt x="1561" y="5359"/>
                  </a:lnTo>
                  <a:lnTo>
                    <a:pt x="1561" y="5014"/>
                  </a:lnTo>
                  <a:lnTo>
                    <a:pt x="3358" y="5014"/>
                  </a:lnTo>
                  <a:cubicBezTo>
                    <a:pt x="3454" y="5014"/>
                    <a:pt x="3525" y="4942"/>
                    <a:pt x="3525" y="4847"/>
                  </a:cubicBezTo>
                  <a:cubicBezTo>
                    <a:pt x="3525" y="4763"/>
                    <a:pt x="3454" y="4680"/>
                    <a:pt x="3358" y="4680"/>
                  </a:cubicBezTo>
                  <a:lnTo>
                    <a:pt x="1561" y="4680"/>
                  </a:lnTo>
                  <a:lnTo>
                    <a:pt x="1561" y="4347"/>
                  </a:lnTo>
                  <a:lnTo>
                    <a:pt x="2894" y="4347"/>
                  </a:lnTo>
                  <a:cubicBezTo>
                    <a:pt x="2977" y="4347"/>
                    <a:pt x="3049" y="4263"/>
                    <a:pt x="3049" y="4180"/>
                  </a:cubicBezTo>
                  <a:cubicBezTo>
                    <a:pt x="3049" y="4085"/>
                    <a:pt x="2977" y="4013"/>
                    <a:pt x="2894" y="4013"/>
                  </a:cubicBezTo>
                  <a:lnTo>
                    <a:pt x="1561" y="4013"/>
                  </a:lnTo>
                  <a:lnTo>
                    <a:pt x="1561" y="3668"/>
                  </a:lnTo>
                  <a:lnTo>
                    <a:pt x="2894" y="3668"/>
                  </a:lnTo>
                  <a:cubicBezTo>
                    <a:pt x="2977" y="3668"/>
                    <a:pt x="3049" y="3597"/>
                    <a:pt x="3049" y="3513"/>
                  </a:cubicBezTo>
                  <a:cubicBezTo>
                    <a:pt x="3049" y="3418"/>
                    <a:pt x="2977" y="3347"/>
                    <a:pt x="2894" y="3347"/>
                  </a:cubicBezTo>
                  <a:lnTo>
                    <a:pt x="1561" y="3347"/>
                  </a:lnTo>
                  <a:lnTo>
                    <a:pt x="1561" y="3001"/>
                  </a:lnTo>
                  <a:lnTo>
                    <a:pt x="3358" y="3001"/>
                  </a:lnTo>
                  <a:cubicBezTo>
                    <a:pt x="3454" y="3001"/>
                    <a:pt x="3525" y="2930"/>
                    <a:pt x="3525" y="2835"/>
                  </a:cubicBezTo>
                  <a:cubicBezTo>
                    <a:pt x="3525" y="2751"/>
                    <a:pt x="3454" y="2680"/>
                    <a:pt x="3358" y="2680"/>
                  </a:cubicBezTo>
                  <a:lnTo>
                    <a:pt x="1561" y="2680"/>
                  </a:lnTo>
                  <a:lnTo>
                    <a:pt x="1561" y="2370"/>
                  </a:lnTo>
                  <a:lnTo>
                    <a:pt x="2156" y="2370"/>
                  </a:lnTo>
                  <a:cubicBezTo>
                    <a:pt x="2251" y="2370"/>
                    <a:pt x="2323" y="2287"/>
                    <a:pt x="2323" y="2204"/>
                  </a:cubicBezTo>
                  <a:cubicBezTo>
                    <a:pt x="2323" y="2108"/>
                    <a:pt x="2251" y="2037"/>
                    <a:pt x="2156" y="2037"/>
                  </a:cubicBezTo>
                  <a:lnTo>
                    <a:pt x="1561" y="2037"/>
                  </a:lnTo>
                  <a:lnTo>
                    <a:pt x="1561" y="1644"/>
                  </a:lnTo>
                  <a:cubicBezTo>
                    <a:pt x="1561" y="965"/>
                    <a:pt x="2073" y="418"/>
                    <a:pt x="2727" y="322"/>
                  </a:cubicBezTo>
                  <a:lnTo>
                    <a:pt x="2727" y="1192"/>
                  </a:lnTo>
                  <a:cubicBezTo>
                    <a:pt x="2727" y="1275"/>
                    <a:pt x="2799" y="1346"/>
                    <a:pt x="2882" y="1346"/>
                  </a:cubicBezTo>
                  <a:cubicBezTo>
                    <a:pt x="2977" y="1346"/>
                    <a:pt x="3049" y="1275"/>
                    <a:pt x="3049" y="1192"/>
                  </a:cubicBezTo>
                  <a:lnTo>
                    <a:pt x="3049" y="311"/>
                  </a:lnTo>
                  <a:lnTo>
                    <a:pt x="3394" y="311"/>
                  </a:lnTo>
                  <a:lnTo>
                    <a:pt x="3394" y="1192"/>
                  </a:lnTo>
                  <a:cubicBezTo>
                    <a:pt x="3394" y="1275"/>
                    <a:pt x="3466" y="1346"/>
                    <a:pt x="3561" y="1346"/>
                  </a:cubicBezTo>
                  <a:cubicBezTo>
                    <a:pt x="3644" y="1346"/>
                    <a:pt x="3716" y="1275"/>
                    <a:pt x="3716" y="1192"/>
                  </a:cubicBezTo>
                  <a:lnTo>
                    <a:pt x="3716" y="311"/>
                  </a:lnTo>
                  <a:lnTo>
                    <a:pt x="4061" y="311"/>
                  </a:lnTo>
                  <a:lnTo>
                    <a:pt x="4061" y="1192"/>
                  </a:lnTo>
                  <a:cubicBezTo>
                    <a:pt x="4061" y="1275"/>
                    <a:pt x="4132" y="1346"/>
                    <a:pt x="4228" y="1346"/>
                  </a:cubicBezTo>
                  <a:cubicBezTo>
                    <a:pt x="4311" y="1346"/>
                    <a:pt x="4394" y="1275"/>
                    <a:pt x="4394" y="1192"/>
                  </a:cubicBezTo>
                  <a:lnTo>
                    <a:pt x="4394" y="311"/>
                  </a:lnTo>
                  <a:close/>
                  <a:moveTo>
                    <a:pt x="6776" y="5025"/>
                  </a:moveTo>
                  <a:lnTo>
                    <a:pt x="6776" y="6192"/>
                  </a:lnTo>
                  <a:cubicBezTo>
                    <a:pt x="6776" y="7216"/>
                    <a:pt x="5942" y="8050"/>
                    <a:pt x="4906" y="8050"/>
                  </a:cubicBezTo>
                  <a:lnTo>
                    <a:pt x="2882" y="8050"/>
                  </a:lnTo>
                  <a:cubicBezTo>
                    <a:pt x="1858" y="8050"/>
                    <a:pt x="1025" y="7216"/>
                    <a:pt x="1025" y="6192"/>
                  </a:cubicBezTo>
                  <a:lnTo>
                    <a:pt x="1013" y="5025"/>
                  </a:lnTo>
                  <a:lnTo>
                    <a:pt x="1251" y="5025"/>
                  </a:lnTo>
                  <a:lnTo>
                    <a:pt x="1251" y="6085"/>
                  </a:lnTo>
                  <a:cubicBezTo>
                    <a:pt x="1251" y="6990"/>
                    <a:pt x="1977" y="7728"/>
                    <a:pt x="2882" y="7740"/>
                  </a:cubicBezTo>
                  <a:lnTo>
                    <a:pt x="4894" y="7740"/>
                  </a:lnTo>
                  <a:cubicBezTo>
                    <a:pt x="5799" y="7728"/>
                    <a:pt x="6537" y="6978"/>
                    <a:pt x="6537" y="6085"/>
                  </a:cubicBezTo>
                  <a:lnTo>
                    <a:pt x="6537" y="5025"/>
                  </a:lnTo>
                  <a:close/>
                  <a:moveTo>
                    <a:pt x="4144" y="8966"/>
                  </a:moveTo>
                  <a:lnTo>
                    <a:pt x="4144" y="9966"/>
                  </a:lnTo>
                  <a:lnTo>
                    <a:pt x="3620" y="9966"/>
                  </a:lnTo>
                  <a:lnTo>
                    <a:pt x="3620" y="8966"/>
                  </a:lnTo>
                  <a:close/>
                  <a:moveTo>
                    <a:pt x="6299" y="10300"/>
                  </a:moveTo>
                  <a:cubicBezTo>
                    <a:pt x="6561" y="10300"/>
                    <a:pt x="6787" y="10478"/>
                    <a:pt x="6859" y="10717"/>
                  </a:cubicBezTo>
                  <a:lnTo>
                    <a:pt x="918" y="10717"/>
                  </a:lnTo>
                  <a:cubicBezTo>
                    <a:pt x="1001" y="10478"/>
                    <a:pt x="1215" y="10300"/>
                    <a:pt x="1489" y="10300"/>
                  </a:cubicBezTo>
                  <a:close/>
                  <a:moveTo>
                    <a:pt x="2835" y="1"/>
                  </a:moveTo>
                  <a:cubicBezTo>
                    <a:pt x="1918" y="13"/>
                    <a:pt x="1191" y="763"/>
                    <a:pt x="1191" y="1656"/>
                  </a:cubicBezTo>
                  <a:lnTo>
                    <a:pt x="1191" y="4704"/>
                  </a:lnTo>
                  <a:lnTo>
                    <a:pt x="953" y="4704"/>
                  </a:lnTo>
                  <a:lnTo>
                    <a:pt x="953" y="4502"/>
                  </a:lnTo>
                  <a:cubicBezTo>
                    <a:pt x="953" y="4252"/>
                    <a:pt x="751" y="4037"/>
                    <a:pt x="477" y="4037"/>
                  </a:cubicBezTo>
                  <a:cubicBezTo>
                    <a:pt x="227" y="4037"/>
                    <a:pt x="1" y="4240"/>
                    <a:pt x="1" y="4502"/>
                  </a:cubicBezTo>
                  <a:lnTo>
                    <a:pt x="1" y="6168"/>
                  </a:lnTo>
                  <a:cubicBezTo>
                    <a:pt x="1" y="7716"/>
                    <a:pt x="1251" y="8966"/>
                    <a:pt x="2799" y="8966"/>
                  </a:cubicBezTo>
                  <a:lnTo>
                    <a:pt x="3227" y="8966"/>
                  </a:lnTo>
                  <a:lnTo>
                    <a:pt x="3227" y="9966"/>
                  </a:lnTo>
                  <a:lnTo>
                    <a:pt x="1406" y="9966"/>
                  </a:lnTo>
                  <a:cubicBezTo>
                    <a:pt x="906" y="9966"/>
                    <a:pt x="489" y="10371"/>
                    <a:pt x="489" y="10883"/>
                  </a:cubicBezTo>
                  <a:cubicBezTo>
                    <a:pt x="489" y="10967"/>
                    <a:pt x="572" y="11038"/>
                    <a:pt x="656" y="11038"/>
                  </a:cubicBezTo>
                  <a:lnTo>
                    <a:pt x="6966" y="11038"/>
                  </a:lnTo>
                  <a:cubicBezTo>
                    <a:pt x="7061" y="11038"/>
                    <a:pt x="7133" y="10967"/>
                    <a:pt x="7133" y="10883"/>
                  </a:cubicBezTo>
                  <a:cubicBezTo>
                    <a:pt x="7133" y="10383"/>
                    <a:pt x="6728" y="9966"/>
                    <a:pt x="6228" y="9966"/>
                  </a:cubicBezTo>
                  <a:lnTo>
                    <a:pt x="4466" y="9966"/>
                  </a:lnTo>
                  <a:lnTo>
                    <a:pt x="4466" y="8966"/>
                  </a:lnTo>
                  <a:lnTo>
                    <a:pt x="4894" y="8966"/>
                  </a:lnTo>
                  <a:cubicBezTo>
                    <a:pt x="6442" y="8966"/>
                    <a:pt x="7692" y="7728"/>
                    <a:pt x="7692" y="6168"/>
                  </a:cubicBezTo>
                  <a:lnTo>
                    <a:pt x="7692" y="5978"/>
                  </a:lnTo>
                  <a:cubicBezTo>
                    <a:pt x="7692" y="5895"/>
                    <a:pt x="7621" y="5811"/>
                    <a:pt x="7538" y="5811"/>
                  </a:cubicBezTo>
                  <a:cubicBezTo>
                    <a:pt x="7442" y="5811"/>
                    <a:pt x="7371" y="5895"/>
                    <a:pt x="7371" y="5978"/>
                  </a:cubicBezTo>
                  <a:lnTo>
                    <a:pt x="7371" y="6168"/>
                  </a:lnTo>
                  <a:cubicBezTo>
                    <a:pt x="7371" y="7538"/>
                    <a:pt x="6252" y="8657"/>
                    <a:pt x="4882" y="8657"/>
                  </a:cubicBezTo>
                  <a:lnTo>
                    <a:pt x="2858" y="8657"/>
                  </a:lnTo>
                  <a:cubicBezTo>
                    <a:pt x="1489" y="8657"/>
                    <a:pt x="370" y="7538"/>
                    <a:pt x="370" y="6168"/>
                  </a:cubicBezTo>
                  <a:lnTo>
                    <a:pt x="370" y="4502"/>
                  </a:lnTo>
                  <a:cubicBezTo>
                    <a:pt x="370" y="4418"/>
                    <a:pt x="453" y="4359"/>
                    <a:pt x="525" y="4359"/>
                  </a:cubicBezTo>
                  <a:cubicBezTo>
                    <a:pt x="596" y="4359"/>
                    <a:pt x="668" y="4430"/>
                    <a:pt x="668" y="4502"/>
                  </a:cubicBezTo>
                  <a:lnTo>
                    <a:pt x="668" y="6168"/>
                  </a:lnTo>
                  <a:cubicBezTo>
                    <a:pt x="668" y="7383"/>
                    <a:pt x="1656" y="8347"/>
                    <a:pt x="2846" y="8347"/>
                  </a:cubicBezTo>
                  <a:lnTo>
                    <a:pt x="4871" y="8347"/>
                  </a:lnTo>
                  <a:cubicBezTo>
                    <a:pt x="6073" y="8347"/>
                    <a:pt x="7037" y="7359"/>
                    <a:pt x="7037" y="6168"/>
                  </a:cubicBezTo>
                  <a:lnTo>
                    <a:pt x="7037" y="4502"/>
                  </a:lnTo>
                  <a:cubicBezTo>
                    <a:pt x="7037" y="4418"/>
                    <a:pt x="7121" y="4359"/>
                    <a:pt x="7192" y="4359"/>
                  </a:cubicBezTo>
                  <a:cubicBezTo>
                    <a:pt x="7276" y="4359"/>
                    <a:pt x="7335" y="4430"/>
                    <a:pt x="7335" y="4502"/>
                  </a:cubicBezTo>
                  <a:lnTo>
                    <a:pt x="7335" y="5252"/>
                  </a:lnTo>
                  <a:cubicBezTo>
                    <a:pt x="7335" y="5347"/>
                    <a:pt x="7418" y="5418"/>
                    <a:pt x="7502" y="5418"/>
                  </a:cubicBezTo>
                  <a:cubicBezTo>
                    <a:pt x="7585" y="5418"/>
                    <a:pt x="7668" y="5347"/>
                    <a:pt x="7668" y="5252"/>
                  </a:cubicBezTo>
                  <a:lnTo>
                    <a:pt x="7668" y="4502"/>
                  </a:lnTo>
                  <a:cubicBezTo>
                    <a:pt x="7668" y="4252"/>
                    <a:pt x="7454" y="4037"/>
                    <a:pt x="7192" y="4037"/>
                  </a:cubicBezTo>
                  <a:cubicBezTo>
                    <a:pt x="6930" y="4037"/>
                    <a:pt x="6716" y="4240"/>
                    <a:pt x="6716" y="4502"/>
                  </a:cubicBezTo>
                  <a:lnTo>
                    <a:pt x="6716" y="4704"/>
                  </a:lnTo>
                  <a:lnTo>
                    <a:pt x="6478" y="4704"/>
                  </a:lnTo>
                  <a:lnTo>
                    <a:pt x="6478" y="1656"/>
                  </a:lnTo>
                  <a:cubicBezTo>
                    <a:pt x="6478" y="739"/>
                    <a:pt x="5740" y="13"/>
                    <a:pt x="4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4" name="Google Shape;11524;p76"/>
          <p:cNvGrpSpPr/>
          <p:nvPr/>
        </p:nvGrpSpPr>
        <p:grpSpPr>
          <a:xfrm>
            <a:off x="4882340" y="1509358"/>
            <a:ext cx="246171" cy="351095"/>
            <a:chOff x="4882340" y="1509358"/>
            <a:chExt cx="246171" cy="351095"/>
          </a:xfrm>
        </p:grpSpPr>
        <p:sp>
          <p:nvSpPr>
            <p:cNvPr id="11525" name="Google Shape;11525;p76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76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76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76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76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0" name="Google Shape;11530;p76"/>
          <p:cNvGrpSpPr/>
          <p:nvPr/>
        </p:nvGrpSpPr>
        <p:grpSpPr>
          <a:xfrm>
            <a:off x="6273204" y="1509008"/>
            <a:ext cx="236343" cy="351445"/>
            <a:chOff x="6273204" y="1509008"/>
            <a:chExt cx="236343" cy="351445"/>
          </a:xfrm>
        </p:grpSpPr>
        <p:sp>
          <p:nvSpPr>
            <p:cNvPr id="11531" name="Google Shape;11531;p76"/>
            <p:cNvSpPr/>
            <p:nvPr/>
          </p:nvSpPr>
          <p:spPr>
            <a:xfrm>
              <a:off x="6273204" y="1509008"/>
              <a:ext cx="236343" cy="351445"/>
            </a:xfrm>
            <a:custGeom>
              <a:avLst/>
              <a:gdLst/>
              <a:ahLst/>
              <a:cxnLst/>
              <a:rect l="l" t="t" r="r" b="b"/>
              <a:pathLst>
                <a:path w="7431" h="11050" extrusionOk="0">
                  <a:moveTo>
                    <a:pt x="5751" y="2417"/>
                  </a:moveTo>
                  <a:cubicBezTo>
                    <a:pt x="5787" y="2417"/>
                    <a:pt x="5835" y="2453"/>
                    <a:pt x="5847" y="2500"/>
                  </a:cubicBezTo>
                  <a:lnTo>
                    <a:pt x="5990" y="3000"/>
                  </a:lnTo>
                  <a:lnTo>
                    <a:pt x="1429" y="3000"/>
                  </a:lnTo>
                  <a:lnTo>
                    <a:pt x="1560" y="2500"/>
                  </a:lnTo>
                  <a:cubicBezTo>
                    <a:pt x="1584" y="2453"/>
                    <a:pt x="1620" y="2417"/>
                    <a:pt x="1668" y="2417"/>
                  </a:cubicBezTo>
                  <a:close/>
                  <a:moveTo>
                    <a:pt x="7085" y="3310"/>
                  </a:moveTo>
                  <a:lnTo>
                    <a:pt x="7085" y="3882"/>
                  </a:lnTo>
                  <a:lnTo>
                    <a:pt x="334" y="3882"/>
                  </a:lnTo>
                  <a:lnTo>
                    <a:pt x="334" y="3310"/>
                  </a:lnTo>
                  <a:close/>
                  <a:moveTo>
                    <a:pt x="5228" y="4191"/>
                  </a:moveTo>
                  <a:lnTo>
                    <a:pt x="5085" y="6001"/>
                  </a:lnTo>
                  <a:cubicBezTo>
                    <a:pt x="5085" y="6096"/>
                    <a:pt x="5144" y="6168"/>
                    <a:pt x="5239" y="6179"/>
                  </a:cubicBezTo>
                  <a:lnTo>
                    <a:pt x="5251" y="6179"/>
                  </a:lnTo>
                  <a:cubicBezTo>
                    <a:pt x="5347" y="6179"/>
                    <a:pt x="5406" y="6120"/>
                    <a:pt x="5418" y="6037"/>
                  </a:cubicBezTo>
                  <a:lnTo>
                    <a:pt x="5549" y="4203"/>
                  </a:lnTo>
                  <a:lnTo>
                    <a:pt x="6335" y="4203"/>
                  </a:lnTo>
                  <a:lnTo>
                    <a:pt x="5585" y="10382"/>
                  </a:lnTo>
                  <a:cubicBezTo>
                    <a:pt x="5549" y="10573"/>
                    <a:pt x="5394" y="10739"/>
                    <a:pt x="5192" y="10739"/>
                  </a:cubicBezTo>
                  <a:lnTo>
                    <a:pt x="5073" y="10739"/>
                  </a:lnTo>
                  <a:lnTo>
                    <a:pt x="5192" y="8954"/>
                  </a:lnTo>
                  <a:cubicBezTo>
                    <a:pt x="5192" y="8858"/>
                    <a:pt x="5132" y="8787"/>
                    <a:pt x="5049" y="8775"/>
                  </a:cubicBezTo>
                  <a:cubicBezTo>
                    <a:pt x="4954" y="8775"/>
                    <a:pt x="4882" y="8834"/>
                    <a:pt x="4870" y="8930"/>
                  </a:cubicBezTo>
                  <a:lnTo>
                    <a:pt x="4739" y="10739"/>
                  </a:lnTo>
                  <a:lnTo>
                    <a:pt x="4263" y="10739"/>
                  </a:lnTo>
                  <a:lnTo>
                    <a:pt x="4287" y="9358"/>
                  </a:lnTo>
                  <a:cubicBezTo>
                    <a:pt x="4287" y="9263"/>
                    <a:pt x="4216" y="9192"/>
                    <a:pt x="4120" y="9192"/>
                  </a:cubicBezTo>
                  <a:cubicBezTo>
                    <a:pt x="4037" y="9192"/>
                    <a:pt x="3965" y="9263"/>
                    <a:pt x="3965" y="9358"/>
                  </a:cubicBezTo>
                  <a:lnTo>
                    <a:pt x="3930" y="10739"/>
                  </a:lnTo>
                  <a:lnTo>
                    <a:pt x="3454" y="10739"/>
                  </a:lnTo>
                  <a:lnTo>
                    <a:pt x="3430" y="9358"/>
                  </a:lnTo>
                  <a:cubicBezTo>
                    <a:pt x="3430" y="9263"/>
                    <a:pt x="3346" y="9192"/>
                    <a:pt x="3263" y="9192"/>
                  </a:cubicBezTo>
                  <a:cubicBezTo>
                    <a:pt x="3168" y="9192"/>
                    <a:pt x="3096" y="9263"/>
                    <a:pt x="3096" y="9358"/>
                  </a:cubicBezTo>
                  <a:lnTo>
                    <a:pt x="3132" y="10739"/>
                  </a:lnTo>
                  <a:lnTo>
                    <a:pt x="2656" y="10739"/>
                  </a:lnTo>
                  <a:lnTo>
                    <a:pt x="2513" y="8930"/>
                  </a:lnTo>
                  <a:cubicBezTo>
                    <a:pt x="2513" y="8834"/>
                    <a:pt x="2430" y="8775"/>
                    <a:pt x="2334" y="8775"/>
                  </a:cubicBezTo>
                  <a:cubicBezTo>
                    <a:pt x="2251" y="8775"/>
                    <a:pt x="2180" y="8870"/>
                    <a:pt x="2191" y="8954"/>
                  </a:cubicBezTo>
                  <a:lnTo>
                    <a:pt x="2311" y="10739"/>
                  </a:lnTo>
                  <a:lnTo>
                    <a:pt x="2191" y="10739"/>
                  </a:lnTo>
                  <a:cubicBezTo>
                    <a:pt x="2001" y="10739"/>
                    <a:pt x="1822" y="10597"/>
                    <a:pt x="1799" y="10382"/>
                  </a:cubicBezTo>
                  <a:lnTo>
                    <a:pt x="1084" y="4203"/>
                  </a:lnTo>
                  <a:lnTo>
                    <a:pt x="1882" y="4203"/>
                  </a:lnTo>
                  <a:lnTo>
                    <a:pt x="2013" y="6048"/>
                  </a:lnTo>
                  <a:cubicBezTo>
                    <a:pt x="2013" y="6144"/>
                    <a:pt x="2084" y="6203"/>
                    <a:pt x="2180" y="6203"/>
                  </a:cubicBezTo>
                  <a:lnTo>
                    <a:pt x="2191" y="6203"/>
                  </a:lnTo>
                  <a:cubicBezTo>
                    <a:pt x="2275" y="6203"/>
                    <a:pt x="2358" y="6108"/>
                    <a:pt x="2334" y="6025"/>
                  </a:cubicBezTo>
                  <a:lnTo>
                    <a:pt x="2203" y="4191"/>
                  </a:lnTo>
                  <a:lnTo>
                    <a:pt x="2989" y="4191"/>
                  </a:lnTo>
                  <a:lnTo>
                    <a:pt x="3025" y="5560"/>
                  </a:lnTo>
                  <a:cubicBezTo>
                    <a:pt x="3025" y="5656"/>
                    <a:pt x="3096" y="5727"/>
                    <a:pt x="3192" y="5727"/>
                  </a:cubicBezTo>
                  <a:cubicBezTo>
                    <a:pt x="3275" y="5727"/>
                    <a:pt x="3346" y="5656"/>
                    <a:pt x="3346" y="5560"/>
                  </a:cubicBezTo>
                  <a:lnTo>
                    <a:pt x="3323" y="4203"/>
                  </a:lnTo>
                  <a:lnTo>
                    <a:pt x="4108" y="4203"/>
                  </a:lnTo>
                  <a:lnTo>
                    <a:pt x="4073" y="5548"/>
                  </a:lnTo>
                  <a:cubicBezTo>
                    <a:pt x="4073" y="5632"/>
                    <a:pt x="4156" y="5703"/>
                    <a:pt x="4239" y="5703"/>
                  </a:cubicBezTo>
                  <a:cubicBezTo>
                    <a:pt x="4335" y="5703"/>
                    <a:pt x="4406" y="5632"/>
                    <a:pt x="4406" y="5548"/>
                  </a:cubicBezTo>
                  <a:lnTo>
                    <a:pt x="4430" y="4191"/>
                  </a:lnTo>
                  <a:close/>
                  <a:moveTo>
                    <a:pt x="4108" y="0"/>
                  </a:moveTo>
                  <a:cubicBezTo>
                    <a:pt x="4037" y="0"/>
                    <a:pt x="3977" y="36"/>
                    <a:pt x="3942" y="119"/>
                  </a:cubicBezTo>
                  <a:lnTo>
                    <a:pt x="3442" y="2084"/>
                  </a:lnTo>
                  <a:lnTo>
                    <a:pt x="1656" y="2084"/>
                  </a:lnTo>
                  <a:cubicBezTo>
                    <a:pt x="1465" y="2084"/>
                    <a:pt x="1287" y="2215"/>
                    <a:pt x="1239" y="2405"/>
                  </a:cubicBezTo>
                  <a:lnTo>
                    <a:pt x="1084" y="3000"/>
                  </a:lnTo>
                  <a:lnTo>
                    <a:pt x="310" y="3000"/>
                  </a:lnTo>
                  <a:cubicBezTo>
                    <a:pt x="132" y="3000"/>
                    <a:pt x="1" y="3155"/>
                    <a:pt x="1" y="3310"/>
                  </a:cubicBezTo>
                  <a:lnTo>
                    <a:pt x="1" y="3893"/>
                  </a:lnTo>
                  <a:cubicBezTo>
                    <a:pt x="1" y="4072"/>
                    <a:pt x="155" y="4203"/>
                    <a:pt x="310" y="4203"/>
                  </a:cubicBezTo>
                  <a:lnTo>
                    <a:pt x="775" y="4203"/>
                  </a:lnTo>
                  <a:lnTo>
                    <a:pt x="1501" y="10418"/>
                  </a:lnTo>
                  <a:cubicBezTo>
                    <a:pt x="1549" y="10763"/>
                    <a:pt x="1846" y="11049"/>
                    <a:pt x="2215" y="11049"/>
                  </a:cubicBezTo>
                  <a:lnTo>
                    <a:pt x="5216" y="11049"/>
                  </a:lnTo>
                  <a:cubicBezTo>
                    <a:pt x="5585" y="11049"/>
                    <a:pt x="5882" y="10787"/>
                    <a:pt x="5918" y="10418"/>
                  </a:cubicBezTo>
                  <a:lnTo>
                    <a:pt x="6656" y="4203"/>
                  </a:lnTo>
                  <a:lnTo>
                    <a:pt x="7109" y="4203"/>
                  </a:lnTo>
                  <a:cubicBezTo>
                    <a:pt x="7299" y="4203"/>
                    <a:pt x="7430" y="4060"/>
                    <a:pt x="7430" y="3893"/>
                  </a:cubicBezTo>
                  <a:lnTo>
                    <a:pt x="7430" y="3310"/>
                  </a:lnTo>
                  <a:cubicBezTo>
                    <a:pt x="7418" y="3131"/>
                    <a:pt x="7264" y="3000"/>
                    <a:pt x="7085" y="3000"/>
                  </a:cubicBezTo>
                  <a:lnTo>
                    <a:pt x="6311" y="3000"/>
                  </a:lnTo>
                  <a:lnTo>
                    <a:pt x="6168" y="2405"/>
                  </a:lnTo>
                  <a:cubicBezTo>
                    <a:pt x="6121" y="2215"/>
                    <a:pt x="5942" y="2084"/>
                    <a:pt x="5751" y="2084"/>
                  </a:cubicBezTo>
                  <a:lnTo>
                    <a:pt x="3799" y="2084"/>
                  </a:lnTo>
                  <a:lnTo>
                    <a:pt x="4263" y="322"/>
                  </a:lnTo>
                  <a:lnTo>
                    <a:pt x="6001" y="322"/>
                  </a:lnTo>
                  <a:cubicBezTo>
                    <a:pt x="6085" y="322"/>
                    <a:pt x="6168" y="250"/>
                    <a:pt x="6168" y="155"/>
                  </a:cubicBezTo>
                  <a:cubicBezTo>
                    <a:pt x="6168" y="72"/>
                    <a:pt x="6085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76"/>
            <p:cNvSpPr/>
            <p:nvPr/>
          </p:nvSpPr>
          <p:spPr>
            <a:xfrm>
              <a:off x="6330390" y="1703241"/>
              <a:ext cx="120064" cy="85237"/>
            </a:xfrm>
            <a:custGeom>
              <a:avLst/>
              <a:gdLst/>
              <a:ahLst/>
              <a:cxnLst/>
              <a:rect l="l" t="t" r="r" b="b"/>
              <a:pathLst>
                <a:path w="3775" h="2680" extrusionOk="0">
                  <a:moveTo>
                    <a:pt x="1894" y="334"/>
                  </a:moveTo>
                  <a:cubicBezTo>
                    <a:pt x="2310" y="334"/>
                    <a:pt x="2715" y="453"/>
                    <a:pt x="3013" y="644"/>
                  </a:cubicBezTo>
                  <a:cubicBezTo>
                    <a:pt x="3299" y="834"/>
                    <a:pt x="3441" y="1096"/>
                    <a:pt x="3441" y="1346"/>
                  </a:cubicBezTo>
                  <a:cubicBezTo>
                    <a:pt x="3441" y="1608"/>
                    <a:pt x="3299" y="1846"/>
                    <a:pt x="3013" y="2049"/>
                  </a:cubicBezTo>
                  <a:cubicBezTo>
                    <a:pt x="2715" y="2251"/>
                    <a:pt x="2310" y="2358"/>
                    <a:pt x="1894" y="2358"/>
                  </a:cubicBezTo>
                  <a:cubicBezTo>
                    <a:pt x="1477" y="2358"/>
                    <a:pt x="1072" y="2239"/>
                    <a:pt x="774" y="2049"/>
                  </a:cubicBezTo>
                  <a:cubicBezTo>
                    <a:pt x="501" y="1846"/>
                    <a:pt x="346" y="1596"/>
                    <a:pt x="346" y="1346"/>
                  </a:cubicBezTo>
                  <a:cubicBezTo>
                    <a:pt x="346" y="1073"/>
                    <a:pt x="501" y="834"/>
                    <a:pt x="774" y="644"/>
                  </a:cubicBezTo>
                  <a:cubicBezTo>
                    <a:pt x="1072" y="442"/>
                    <a:pt x="1477" y="334"/>
                    <a:pt x="1894" y="334"/>
                  </a:cubicBezTo>
                  <a:close/>
                  <a:moveTo>
                    <a:pt x="1882" y="1"/>
                  </a:moveTo>
                  <a:cubicBezTo>
                    <a:pt x="1394" y="1"/>
                    <a:pt x="929" y="144"/>
                    <a:pt x="572" y="382"/>
                  </a:cubicBezTo>
                  <a:cubicBezTo>
                    <a:pt x="203" y="632"/>
                    <a:pt x="1" y="977"/>
                    <a:pt x="1" y="1346"/>
                  </a:cubicBezTo>
                  <a:cubicBezTo>
                    <a:pt x="1" y="1715"/>
                    <a:pt x="215" y="2061"/>
                    <a:pt x="572" y="2311"/>
                  </a:cubicBezTo>
                  <a:cubicBezTo>
                    <a:pt x="929" y="2549"/>
                    <a:pt x="1394" y="2680"/>
                    <a:pt x="1882" y="2680"/>
                  </a:cubicBezTo>
                  <a:cubicBezTo>
                    <a:pt x="2370" y="2680"/>
                    <a:pt x="2834" y="2549"/>
                    <a:pt x="3191" y="2311"/>
                  </a:cubicBezTo>
                  <a:cubicBezTo>
                    <a:pt x="3561" y="2061"/>
                    <a:pt x="3751" y="1715"/>
                    <a:pt x="3751" y="1346"/>
                  </a:cubicBezTo>
                  <a:cubicBezTo>
                    <a:pt x="3775" y="977"/>
                    <a:pt x="3561" y="632"/>
                    <a:pt x="3191" y="382"/>
                  </a:cubicBezTo>
                  <a:cubicBezTo>
                    <a:pt x="2834" y="144"/>
                    <a:pt x="2370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3" name="Google Shape;11533;p76"/>
          <p:cNvSpPr/>
          <p:nvPr/>
        </p:nvSpPr>
        <p:spPr>
          <a:xfrm>
            <a:off x="5809710" y="1509739"/>
            <a:ext cx="243913" cy="351445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34" name="Google Shape;11534;p76"/>
          <p:cNvGrpSpPr/>
          <p:nvPr/>
        </p:nvGrpSpPr>
        <p:grpSpPr>
          <a:xfrm>
            <a:off x="7219530" y="1508244"/>
            <a:ext cx="191625" cy="352209"/>
            <a:chOff x="7219530" y="1508244"/>
            <a:chExt cx="191625" cy="352209"/>
          </a:xfrm>
        </p:grpSpPr>
        <p:sp>
          <p:nvSpPr>
            <p:cNvPr id="11535" name="Google Shape;11535;p76"/>
            <p:cNvSpPr/>
            <p:nvPr/>
          </p:nvSpPr>
          <p:spPr>
            <a:xfrm>
              <a:off x="7219530" y="1508244"/>
              <a:ext cx="191625" cy="352209"/>
            </a:xfrm>
            <a:custGeom>
              <a:avLst/>
              <a:gdLst/>
              <a:ahLst/>
              <a:cxnLst/>
              <a:rect l="l" t="t" r="r" b="b"/>
              <a:pathLst>
                <a:path w="6025" h="11074" extrusionOk="0">
                  <a:moveTo>
                    <a:pt x="4453" y="357"/>
                  </a:moveTo>
                  <a:cubicBezTo>
                    <a:pt x="4572" y="357"/>
                    <a:pt x="4656" y="453"/>
                    <a:pt x="4656" y="572"/>
                  </a:cubicBezTo>
                  <a:cubicBezTo>
                    <a:pt x="4656" y="691"/>
                    <a:pt x="4572" y="774"/>
                    <a:pt x="4453" y="774"/>
                  </a:cubicBezTo>
                  <a:lnTo>
                    <a:pt x="524" y="774"/>
                  </a:lnTo>
                  <a:cubicBezTo>
                    <a:pt x="405" y="774"/>
                    <a:pt x="310" y="691"/>
                    <a:pt x="310" y="572"/>
                  </a:cubicBezTo>
                  <a:cubicBezTo>
                    <a:pt x="310" y="453"/>
                    <a:pt x="393" y="357"/>
                    <a:pt x="524" y="357"/>
                  </a:cubicBezTo>
                  <a:close/>
                  <a:moveTo>
                    <a:pt x="3858" y="1108"/>
                  </a:moveTo>
                  <a:cubicBezTo>
                    <a:pt x="3382" y="1691"/>
                    <a:pt x="2763" y="2584"/>
                    <a:pt x="2739" y="3477"/>
                  </a:cubicBezTo>
                  <a:lnTo>
                    <a:pt x="2739" y="3501"/>
                  </a:lnTo>
                  <a:lnTo>
                    <a:pt x="2739" y="4263"/>
                  </a:lnTo>
                  <a:lnTo>
                    <a:pt x="2215" y="4263"/>
                  </a:lnTo>
                  <a:lnTo>
                    <a:pt x="2215" y="3501"/>
                  </a:lnTo>
                  <a:cubicBezTo>
                    <a:pt x="2203" y="2596"/>
                    <a:pt x="1608" y="1691"/>
                    <a:pt x="1120" y="1108"/>
                  </a:cubicBezTo>
                  <a:close/>
                  <a:moveTo>
                    <a:pt x="5489" y="4584"/>
                  </a:moveTo>
                  <a:cubicBezTo>
                    <a:pt x="5596" y="4584"/>
                    <a:pt x="5680" y="4679"/>
                    <a:pt x="5680" y="4787"/>
                  </a:cubicBezTo>
                  <a:cubicBezTo>
                    <a:pt x="5680" y="4882"/>
                    <a:pt x="5596" y="4977"/>
                    <a:pt x="5489" y="4977"/>
                  </a:cubicBezTo>
                  <a:lnTo>
                    <a:pt x="1679" y="4977"/>
                  </a:lnTo>
                  <a:lnTo>
                    <a:pt x="1679" y="4584"/>
                  </a:lnTo>
                  <a:close/>
                  <a:moveTo>
                    <a:pt x="2739" y="5287"/>
                  </a:moveTo>
                  <a:lnTo>
                    <a:pt x="2739" y="5787"/>
                  </a:lnTo>
                  <a:lnTo>
                    <a:pt x="2215" y="5787"/>
                  </a:lnTo>
                  <a:lnTo>
                    <a:pt x="2215" y="5287"/>
                  </a:lnTo>
                  <a:close/>
                  <a:moveTo>
                    <a:pt x="4287" y="5287"/>
                  </a:moveTo>
                  <a:lnTo>
                    <a:pt x="4287" y="5787"/>
                  </a:lnTo>
                  <a:lnTo>
                    <a:pt x="3060" y="5787"/>
                  </a:lnTo>
                  <a:lnTo>
                    <a:pt x="3060" y="5287"/>
                  </a:lnTo>
                  <a:close/>
                  <a:moveTo>
                    <a:pt x="5108" y="5287"/>
                  </a:moveTo>
                  <a:lnTo>
                    <a:pt x="5108" y="5787"/>
                  </a:lnTo>
                  <a:lnTo>
                    <a:pt x="4608" y="5787"/>
                  </a:lnTo>
                  <a:lnTo>
                    <a:pt x="4608" y="5287"/>
                  </a:lnTo>
                  <a:close/>
                  <a:moveTo>
                    <a:pt x="5489" y="6120"/>
                  </a:moveTo>
                  <a:cubicBezTo>
                    <a:pt x="5596" y="6120"/>
                    <a:pt x="5680" y="6215"/>
                    <a:pt x="5680" y="6311"/>
                  </a:cubicBezTo>
                  <a:cubicBezTo>
                    <a:pt x="5680" y="6418"/>
                    <a:pt x="5596" y="6513"/>
                    <a:pt x="5489" y="6513"/>
                  </a:cubicBezTo>
                  <a:lnTo>
                    <a:pt x="1679" y="6513"/>
                  </a:lnTo>
                  <a:lnTo>
                    <a:pt x="1679" y="6120"/>
                  </a:lnTo>
                  <a:close/>
                  <a:moveTo>
                    <a:pt x="2739" y="6834"/>
                  </a:moveTo>
                  <a:lnTo>
                    <a:pt x="2739" y="7346"/>
                  </a:lnTo>
                  <a:lnTo>
                    <a:pt x="2215" y="7346"/>
                  </a:lnTo>
                  <a:lnTo>
                    <a:pt x="2215" y="6834"/>
                  </a:lnTo>
                  <a:close/>
                  <a:moveTo>
                    <a:pt x="4287" y="6834"/>
                  </a:moveTo>
                  <a:lnTo>
                    <a:pt x="4287" y="7346"/>
                  </a:lnTo>
                  <a:lnTo>
                    <a:pt x="3060" y="7346"/>
                  </a:lnTo>
                  <a:lnTo>
                    <a:pt x="3060" y="6834"/>
                  </a:lnTo>
                  <a:close/>
                  <a:moveTo>
                    <a:pt x="5108" y="6834"/>
                  </a:moveTo>
                  <a:lnTo>
                    <a:pt x="5108" y="7346"/>
                  </a:lnTo>
                  <a:lnTo>
                    <a:pt x="4608" y="7346"/>
                  </a:lnTo>
                  <a:lnTo>
                    <a:pt x="4608" y="6834"/>
                  </a:lnTo>
                  <a:close/>
                  <a:moveTo>
                    <a:pt x="5489" y="7656"/>
                  </a:moveTo>
                  <a:cubicBezTo>
                    <a:pt x="5596" y="7656"/>
                    <a:pt x="5680" y="7739"/>
                    <a:pt x="5680" y="7846"/>
                  </a:cubicBezTo>
                  <a:cubicBezTo>
                    <a:pt x="5680" y="7954"/>
                    <a:pt x="5596" y="8037"/>
                    <a:pt x="5489" y="8037"/>
                  </a:cubicBezTo>
                  <a:lnTo>
                    <a:pt x="1679" y="8037"/>
                  </a:lnTo>
                  <a:lnTo>
                    <a:pt x="1679" y="7656"/>
                  </a:lnTo>
                  <a:close/>
                  <a:moveTo>
                    <a:pt x="2751" y="8370"/>
                  </a:moveTo>
                  <a:lnTo>
                    <a:pt x="2751" y="10001"/>
                  </a:lnTo>
                  <a:lnTo>
                    <a:pt x="2227" y="10001"/>
                  </a:lnTo>
                  <a:lnTo>
                    <a:pt x="2227" y="8370"/>
                  </a:lnTo>
                  <a:close/>
                  <a:moveTo>
                    <a:pt x="2917" y="10335"/>
                  </a:moveTo>
                  <a:lnTo>
                    <a:pt x="3060" y="10752"/>
                  </a:lnTo>
                  <a:lnTo>
                    <a:pt x="1894" y="10752"/>
                  </a:lnTo>
                  <a:lnTo>
                    <a:pt x="2024" y="10335"/>
                  </a:lnTo>
                  <a:close/>
                  <a:moveTo>
                    <a:pt x="536" y="0"/>
                  </a:moveTo>
                  <a:cubicBezTo>
                    <a:pt x="239" y="0"/>
                    <a:pt x="0" y="238"/>
                    <a:pt x="0" y="536"/>
                  </a:cubicBezTo>
                  <a:cubicBezTo>
                    <a:pt x="0" y="834"/>
                    <a:pt x="239" y="1072"/>
                    <a:pt x="536" y="1072"/>
                  </a:cubicBezTo>
                  <a:lnTo>
                    <a:pt x="715" y="1072"/>
                  </a:lnTo>
                  <a:cubicBezTo>
                    <a:pt x="1739" y="2239"/>
                    <a:pt x="1917" y="3072"/>
                    <a:pt x="1917" y="3477"/>
                  </a:cubicBezTo>
                  <a:lnTo>
                    <a:pt x="1917" y="4227"/>
                  </a:lnTo>
                  <a:lnTo>
                    <a:pt x="1620" y="4227"/>
                  </a:lnTo>
                  <a:cubicBezTo>
                    <a:pt x="1489" y="4227"/>
                    <a:pt x="1370" y="4346"/>
                    <a:pt x="1370" y="4489"/>
                  </a:cubicBezTo>
                  <a:lnTo>
                    <a:pt x="1370" y="4584"/>
                  </a:lnTo>
                  <a:lnTo>
                    <a:pt x="1155" y="4584"/>
                  </a:lnTo>
                  <a:lnTo>
                    <a:pt x="1155" y="4370"/>
                  </a:lnTo>
                  <a:cubicBezTo>
                    <a:pt x="1155" y="4275"/>
                    <a:pt x="1084" y="4203"/>
                    <a:pt x="989" y="4203"/>
                  </a:cubicBezTo>
                  <a:cubicBezTo>
                    <a:pt x="905" y="4203"/>
                    <a:pt x="834" y="4275"/>
                    <a:pt x="834" y="4370"/>
                  </a:cubicBezTo>
                  <a:lnTo>
                    <a:pt x="834" y="5144"/>
                  </a:lnTo>
                  <a:cubicBezTo>
                    <a:pt x="834" y="5227"/>
                    <a:pt x="905" y="5299"/>
                    <a:pt x="989" y="5299"/>
                  </a:cubicBezTo>
                  <a:cubicBezTo>
                    <a:pt x="1084" y="5299"/>
                    <a:pt x="1155" y="5227"/>
                    <a:pt x="1155" y="5144"/>
                  </a:cubicBezTo>
                  <a:lnTo>
                    <a:pt x="1155" y="4918"/>
                  </a:lnTo>
                  <a:lnTo>
                    <a:pt x="1370" y="4918"/>
                  </a:lnTo>
                  <a:lnTo>
                    <a:pt x="1370" y="5025"/>
                  </a:lnTo>
                  <a:cubicBezTo>
                    <a:pt x="1370" y="5156"/>
                    <a:pt x="1489" y="5275"/>
                    <a:pt x="1620" y="5275"/>
                  </a:cubicBezTo>
                  <a:lnTo>
                    <a:pt x="1917" y="5275"/>
                  </a:lnTo>
                  <a:lnTo>
                    <a:pt x="1917" y="5775"/>
                  </a:lnTo>
                  <a:lnTo>
                    <a:pt x="1620" y="5775"/>
                  </a:lnTo>
                  <a:cubicBezTo>
                    <a:pt x="1489" y="5775"/>
                    <a:pt x="1370" y="5894"/>
                    <a:pt x="1370" y="6037"/>
                  </a:cubicBezTo>
                  <a:lnTo>
                    <a:pt x="1370" y="6156"/>
                  </a:lnTo>
                  <a:lnTo>
                    <a:pt x="1155" y="6156"/>
                  </a:lnTo>
                  <a:lnTo>
                    <a:pt x="1155" y="5930"/>
                  </a:lnTo>
                  <a:cubicBezTo>
                    <a:pt x="1155" y="5834"/>
                    <a:pt x="1084" y="5763"/>
                    <a:pt x="989" y="5763"/>
                  </a:cubicBezTo>
                  <a:cubicBezTo>
                    <a:pt x="905" y="5763"/>
                    <a:pt x="834" y="5834"/>
                    <a:pt x="834" y="5930"/>
                  </a:cubicBezTo>
                  <a:lnTo>
                    <a:pt x="834" y="6703"/>
                  </a:lnTo>
                  <a:cubicBezTo>
                    <a:pt x="834" y="6787"/>
                    <a:pt x="905" y="6870"/>
                    <a:pt x="989" y="6870"/>
                  </a:cubicBezTo>
                  <a:cubicBezTo>
                    <a:pt x="1084" y="6870"/>
                    <a:pt x="1155" y="6787"/>
                    <a:pt x="1155" y="6703"/>
                  </a:cubicBezTo>
                  <a:lnTo>
                    <a:pt x="1155" y="6477"/>
                  </a:lnTo>
                  <a:lnTo>
                    <a:pt x="1370" y="6477"/>
                  </a:lnTo>
                  <a:lnTo>
                    <a:pt x="1370" y="6573"/>
                  </a:lnTo>
                  <a:cubicBezTo>
                    <a:pt x="1370" y="6703"/>
                    <a:pt x="1489" y="6823"/>
                    <a:pt x="1620" y="6823"/>
                  </a:cubicBezTo>
                  <a:lnTo>
                    <a:pt x="1917" y="6823"/>
                  </a:lnTo>
                  <a:lnTo>
                    <a:pt x="1917" y="7323"/>
                  </a:lnTo>
                  <a:lnTo>
                    <a:pt x="1620" y="7323"/>
                  </a:lnTo>
                  <a:cubicBezTo>
                    <a:pt x="1489" y="7323"/>
                    <a:pt x="1370" y="7442"/>
                    <a:pt x="1370" y="7585"/>
                  </a:cubicBezTo>
                  <a:lnTo>
                    <a:pt x="1370" y="7680"/>
                  </a:lnTo>
                  <a:lnTo>
                    <a:pt x="1155" y="7680"/>
                  </a:lnTo>
                  <a:lnTo>
                    <a:pt x="1155" y="7465"/>
                  </a:lnTo>
                  <a:cubicBezTo>
                    <a:pt x="1155" y="7370"/>
                    <a:pt x="1084" y="7299"/>
                    <a:pt x="989" y="7299"/>
                  </a:cubicBezTo>
                  <a:cubicBezTo>
                    <a:pt x="905" y="7299"/>
                    <a:pt x="834" y="7370"/>
                    <a:pt x="834" y="7465"/>
                  </a:cubicBezTo>
                  <a:lnTo>
                    <a:pt x="834" y="8239"/>
                  </a:lnTo>
                  <a:cubicBezTo>
                    <a:pt x="834" y="8323"/>
                    <a:pt x="905" y="8394"/>
                    <a:pt x="989" y="8394"/>
                  </a:cubicBezTo>
                  <a:cubicBezTo>
                    <a:pt x="1084" y="8394"/>
                    <a:pt x="1155" y="8323"/>
                    <a:pt x="1155" y="8239"/>
                  </a:cubicBezTo>
                  <a:lnTo>
                    <a:pt x="1155" y="8013"/>
                  </a:lnTo>
                  <a:lnTo>
                    <a:pt x="1370" y="8013"/>
                  </a:lnTo>
                  <a:lnTo>
                    <a:pt x="1370" y="8108"/>
                  </a:lnTo>
                  <a:cubicBezTo>
                    <a:pt x="1370" y="8251"/>
                    <a:pt x="1489" y="8370"/>
                    <a:pt x="1620" y="8370"/>
                  </a:cubicBezTo>
                  <a:lnTo>
                    <a:pt x="1917" y="8370"/>
                  </a:lnTo>
                  <a:lnTo>
                    <a:pt x="1917" y="10025"/>
                  </a:lnTo>
                  <a:cubicBezTo>
                    <a:pt x="1846" y="10049"/>
                    <a:pt x="1786" y="10109"/>
                    <a:pt x="1763" y="10180"/>
                  </a:cubicBezTo>
                  <a:lnTo>
                    <a:pt x="1572" y="10752"/>
                  </a:lnTo>
                  <a:cubicBezTo>
                    <a:pt x="1548" y="10823"/>
                    <a:pt x="1560" y="10918"/>
                    <a:pt x="1608" y="10978"/>
                  </a:cubicBezTo>
                  <a:cubicBezTo>
                    <a:pt x="1655" y="11037"/>
                    <a:pt x="1727" y="11073"/>
                    <a:pt x="1810" y="11073"/>
                  </a:cubicBezTo>
                  <a:lnTo>
                    <a:pt x="3179" y="11073"/>
                  </a:lnTo>
                  <a:cubicBezTo>
                    <a:pt x="3263" y="11073"/>
                    <a:pt x="3346" y="11037"/>
                    <a:pt x="3394" y="10978"/>
                  </a:cubicBezTo>
                  <a:cubicBezTo>
                    <a:pt x="3441" y="10918"/>
                    <a:pt x="3453" y="10823"/>
                    <a:pt x="3418" y="10752"/>
                  </a:cubicBezTo>
                  <a:lnTo>
                    <a:pt x="3227" y="10180"/>
                  </a:lnTo>
                  <a:cubicBezTo>
                    <a:pt x="3203" y="10109"/>
                    <a:pt x="3144" y="10049"/>
                    <a:pt x="3084" y="10025"/>
                  </a:cubicBezTo>
                  <a:lnTo>
                    <a:pt x="3084" y="8370"/>
                  </a:lnTo>
                  <a:lnTo>
                    <a:pt x="4239" y="8370"/>
                  </a:lnTo>
                  <a:cubicBezTo>
                    <a:pt x="4156" y="8585"/>
                    <a:pt x="3929" y="8739"/>
                    <a:pt x="3679" y="8739"/>
                  </a:cubicBezTo>
                  <a:cubicBezTo>
                    <a:pt x="3584" y="8739"/>
                    <a:pt x="3513" y="8811"/>
                    <a:pt x="3513" y="8906"/>
                  </a:cubicBezTo>
                  <a:cubicBezTo>
                    <a:pt x="3513" y="8989"/>
                    <a:pt x="3584" y="9073"/>
                    <a:pt x="3679" y="9073"/>
                  </a:cubicBezTo>
                  <a:cubicBezTo>
                    <a:pt x="4108" y="9073"/>
                    <a:pt x="4477" y="8775"/>
                    <a:pt x="4584" y="8370"/>
                  </a:cubicBezTo>
                  <a:lnTo>
                    <a:pt x="5084" y="8370"/>
                  </a:lnTo>
                  <a:cubicBezTo>
                    <a:pt x="4965" y="9037"/>
                    <a:pt x="4394" y="9561"/>
                    <a:pt x="3679" y="9561"/>
                  </a:cubicBezTo>
                  <a:cubicBezTo>
                    <a:pt x="3584" y="9561"/>
                    <a:pt x="3513" y="9632"/>
                    <a:pt x="3513" y="9728"/>
                  </a:cubicBezTo>
                  <a:cubicBezTo>
                    <a:pt x="3513" y="9811"/>
                    <a:pt x="3584" y="9882"/>
                    <a:pt x="3679" y="9882"/>
                  </a:cubicBezTo>
                  <a:cubicBezTo>
                    <a:pt x="4549" y="9882"/>
                    <a:pt x="5299" y="9228"/>
                    <a:pt x="5418" y="8382"/>
                  </a:cubicBezTo>
                  <a:lnTo>
                    <a:pt x="5501" y="8382"/>
                  </a:lnTo>
                  <a:cubicBezTo>
                    <a:pt x="5787" y="8382"/>
                    <a:pt x="6025" y="8144"/>
                    <a:pt x="6025" y="7858"/>
                  </a:cubicBezTo>
                  <a:cubicBezTo>
                    <a:pt x="6013" y="7561"/>
                    <a:pt x="5775" y="7323"/>
                    <a:pt x="5489" y="7323"/>
                  </a:cubicBezTo>
                  <a:lnTo>
                    <a:pt x="5418" y="7323"/>
                  </a:lnTo>
                  <a:lnTo>
                    <a:pt x="5418" y="6823"/>
                  </a:lnTo>
                  <a:lnTo>
                    <a:pt x="5489" y="6823"/>
                  </a:lnTo>
                  <a:cubicBezTo>
                    <a:pt x="5775" y="6823"/>
                    <a:pt x="6013" y="6584"/>
                    <a:pt x="6013" y="6299"/>
                  </a:cubicBezTo>
                  <a:cubicBezTo>
                    <a:pt x="6013" y="6013"/>
                    <a:pt x="5775" y="5775"/>
                    <a:pt x="5489" y="5775"/>
                  </a:cubicBezTo>
                  <a:lnTo>
                    <a:pt x="5418" y="5775"/>
                  </a:lnTo>
                  <a:lnTo>
                    <a:pt x="5418" y="5275"/>
                  </a:lnTo>
                  <a:lnTo>
                    <a:pt x="5489" y="5275"/>
                  </a:lnTo>
                  <a:cubicBezTo>
                    <a:pt x="5775" y="5275"/>
                    <a:pt x="6013" y="5037"/>
                    <a:pt x="6013" y="4751"/>
                  </a:cubicBezTo>
                  <a:cubicBezTo>
                    <a:pt x="6013" y="4465"/>
                    <a:pt x="5775" y="4227"/>
                    <a:pt x="5489" y="4227"/>
                  </a:cubicBezTo>
                  <a:lnTo>
                    <a:pt x="5406" y="4227"/>
                  </a:lnTo>
                  <a:cubicBezTo>
                    <a:pt x="5263" y="3441"/>
                    <a:pt x="4608" y="2822"/>
                    <a:pt x="3810" y="2763"/>
                  </a:cubicBezTo>
                  <a:cubicBezTo>
                    <a:pt x="3715" y="2763"/>
                    <a:pt x="3644" y="2822"/>
                    <a:pt x="3632" y="2905"/>
                  </a:cubicBezTo>
                  <a:cubicBezTo>
                    <a:pt x="3632" y="3001"/>
                    <a:pt x="3691" y="3072"/>
                    <a:pt x="3775" y="3084"/>
                  </a:cubicBezTo>
                  <a:cubicBezTo>
                    <a:pt x="4418" y="3132"/>
                    <a:pt x="4953" y="3608"/>
                    <a:pt x="5072" y="4227"/>
                  </a:cubicBezTo>
                  <a:lnTo>
                    <a:pt x="4572" y="4227"/>
                  </a:lnTo>
                  <a:cubicBezTo>
                    <a:pt x="4453" y="3846"/>
                    <a:pt x="4072" y="3572"/>
                    <a:pt x="3679" y="3572"/>
                  </a:cubicBezTo>
                  <a:cubicBezTo>
                    <a:pt x="3584" y="3572"/>
                    <a:pt x="3513" y="3655"/>
                    <a:pt x="3513" y="3739"/>
                  </a:cubicBezTo>
                  <a:cubicBezTo>
                    <a:pt x="3513" y="3834"/>
                    <a:pt x="3584" y="3906"/>
                    <a:pt x="3679" y="3906"/>
                  </a:cubicBezTo>
                  <a:cubicBezTo>
                    <a:pt x="3918" y="3906"/>
                    <a:pt x="4120" y="4036"/>
                    <a:pt x="4227" y="4227"/>
                  </a:cubicBezTo>
                  <a:lnTo>
                    <a:pt x="3084" y="4227"/>
                  </a:lnTo>
                  <a:lnTo>
                    <a:pt x="3084" y="3489"/>
                  </a:lnTo>
                  <a:lnTo>
                    <a:pt x="3084" y="3477"/>
                  </a:lnTo>
                  <a:cubicBezTo>
                    <a:pt x="3096" y="3072"/>
                    <a:pt x="3263" y="2227"/>
                    <a:pt x="4287" y="1072"/>
                  </a:cubicBezTo>
                  <a:lnTo>
                    <a:pt x="4465" y="1072"/>
                  </a:lnTo>
                  <a:cubicBezTo>
                    <a:pt x="4763" y="1072"/>
                    <a:pt x="5001" y="834"/>
                    <a:pt x="5001" y="536"/>
                  </a:cubicBezTo>
                  <a:cubicBezTo>
                    <a:pt x="5001" y="238"/>
                    <a:pt x="4763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76"/>
            <p:cNvSpPr/>
            <p:nvPr/>
          </p:nvSpPr>
          <p:spPr>
            <a:xfrm>
              <a:off x="7376679" y="1654039"/>
              <a:ext cx="795" cy="32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7" name="Google Shape;11537;p76"/>
          <p:cNvGrpSpPr/>
          <p:nvPr/>
        </p:nvGrpSpPr>
        <p:grpSpPr>
          <a:xfrm>
            <a:off x="7699309" y="1508626"/>
            <a:ext cx="154922" cy="351827"/>
            <a:chOff x="7699309" y="1508626"/>
            <a:chExt cx="154922" cy="351827"/>
          </a:xfrm>
        </p:grpSpPr>
        <p:sp>
          <p:nvSpPr>
            <p:cNvPr id="11538" name="Google Shape;11538;p76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76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76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76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76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76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76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5" name="Google Shape;11545;p76"/>
          <p:cNvGrpSpPr/>
          <p:nvPr/>
        </p:nvGrpSpPr>
        <p:grpSpPr>
          <a:xfrm>
            <a:off x="8161690" y="1509008"/>
            <a:ext cx="153396" cy="351064"/>
            <a:chOff x="8161690" y="1509008"/>
            <a:chExt cx="153396" cy="351064"/>
          </a:xfrm>
        </p:grpSpPr>
        <p:sp>
          <p:nvSpPr>
            <p:cNvPr id="11546" name="Google Shape;11546;p76"/>
            <p:cNvSpPr/>
            <p:nvPr/>
          </p:nvSpPr>
          <p:spPr>
            <a:xfrm>
              <a:off x="8207871" y="1699838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76"/>
            <p:cNvSpPr/>
            <p:nvPr/>
          </p:nvSpPr>
          <p:spPr>
            <a:xfrm>
              <a:off x="8199919" y="1800564"/>
              <a:ext cx="77668" cy="29579"/>
            </a:xfrm>
            <a:custGeom>
              <a:avLst/>
              <a:gdLst/>
              <a:ahLst/>
              <a:cxnLst/>
              <a:rect l="l" t="t" r="r" b="b"/>
              <a:pathLst>
                <a:path w="2442" h="930" extrusionOk="0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76"/>
            <p:cNvSpPr/>
            <p:nvPr/>
          </p:nvSpPr>
          <p:spPr>
            <a:xfrm>
              <a:off x="8161690" y="1664598"/>
              <a:ext cx="153396" cy="195474"/>
            </a:xfrm>
            <a:custGeom>
              <a:avLst/>
              <a:gdLst/>
              <a:ahLst/>
              <a:cxnLst/>
              <a:rect l="l" t="t" r="r" b="b"/>
              <a:pathLst>
                <a:path w="4823" h="6146" extrusionOk="0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76"/>
            <p:cNvSpPr/>
            <p:nvPr/>
          </p:nvSpPr>
          <p:spPr>
            <a:xfrm>
              <a:off x="8201828" y="1509008"/>
              <a:ext cx="73851" cy="181034"/>
            </a:xfrm>
            <a:custGeom>
              <a:avLst/>
              <a:gdLst/>
              <a:ahLst/>
              <a:cxnLst/>
              <a:rect l="l" t="t" r="r" b="b"/>
              <a:pathLst>
                <a:path w="2322" h="5692" extrusionOk="0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0" name="Google Shape;11550;p76"/>
          <p:cNvGrpSpPr/>
          <p:nvPr/>
        </p:nvGrpSpPr>
        <p:grpSpPr>
          <a:xfrm>
            <a:off x="6746940" y="1508881"/>
            <a:ext cx="213221" cy="352304"/>
            <a:chOff x="6746940" y="1508881"/>
            <a:chExt cx="213221" cy="352304"/>
          </a:xfrm>
        </p:grpSpPr>
        <p:sp>
          <p:nvSpPr>
            <p:cNvPr id="11551" name="Google Shape;11551;p76"/>
            <p:cNvSpPr/>
            <p:nvPr/>
          </p:nvSpPr>
          <p:spPr>
            <a:xfrm>
              <a:off x="6805238" y="1661227"/>
              <a:ext cx="10655" cy="1024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76"/>
            <p:cNvSpPr/>
            <p:nvPr/>
          </p:nvSpPr>
          <p:spPr>
            <a:xfrm>
              <a:off x="6804125" y="1706294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62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76"/>
            <p:cNvSpPr/>
            <p:nvPr/>
          </p:nvSpPr>
          <p:spPr>
            <a:xfrm>
              <a:off x="6803362" y="1754002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34" y="250"/>
                    <a:pt x="334" y="167"/>
                  </a:cubicBez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76"/>
            <p:cNvSpPr/>
            <p:nvPr/>
          </p:nvSpPr>
          <p:spPr>
            <a:xfrm>
              <a:off x="6746940" y="1508881"/>
              <a:ext cx="213221" cy="352304"/>
            </a:xfrm>
            <a:custGeom>
              <a:avLst/>
              <a:gdLst/>
              <a:ahLst/>
              <a:cxnLst/>
              <a:rect l="l" t="t" r="r" b="b"/>
              <a:pathLst>
                <a:path w="6704" h="11077" extrusionOk="0">
                  <a:moveTo>
                    <a:pt x="4072" y="3897"/>
                  </a:moveTo>
                  <a:lnTo>
                    <a:pt x="4822" y="4886"/>
                  </a:lnTo>
                  <a:lnTo>
                    <a:pt x="5453" y="5683"/>
                  </a:lnTo>
                  <a:cubicBezTo>
                    <a:pt x="4703" y="6302"/>
                    <a:pt x="4263" y="7243"/>
                    <a:pt x="4263" y="8231"/>
                  </a:cubicBezTo>
                  <a:lnTo>
                    <a:pt x="4263" y="8612"/>
                  </a:lnTo>
                  <a:lnTo>
                    <a:pt x="3298" y="8612"/>
                  </a:lnTo>
                  <a:lnTo>
                    <a:pt x="3298" y="6029"/>
                  </a:lnTo>
                  <a:cubicBezTo>
                    <a:pt x="3298" y="5493"/>
                    <a:pt x="3441" y="4969"/>
                    <a:pt x="3715" y="4505"/>
                  </a:cubicBezTo>
                  <a:lnTo>
                    <a:pt x="4072" y="3897"/>
                  </a:lnTo>
                  <a:close/>
                  <a:moveTo>
                    <a:pt x="4263" y="8934"/>
                  </a:moveTo>
                  <a:lnTo>
                    <a:pt x="4263" y="9374"/>
                  </a:lnTo>
                  <a:cubicBezTo>
                    <a:pt x="4263" y="10124"/>
                    <a:pt x="3656" y="10732"/>
                    <a:pt x="2906" y="10732"/>
                  </a:cubicBezTo>
                  <a:cubicBezTo>
                    <a:pt x="2536" y="10732"/>
                    <a:pt x="2191" y="10577"/>
                    <a:pt x="1941" y="10315"/>
                  </a:cubicBezTo>
                  <a:cubicBezTo>
                    <a:pt x="1691" y="10041"/>
                    <a:pt x="1548" y="9684"/>
                    <a:pt x="1572" y="9315"/>
                  </a:cubicBezTo>
                  <a:lnTo>
                    <a:pt x="1584" y="8934"/>
                  </a:lnTo>
                  <a:lnTo>
                    <a:pt x="2239" y="8934"/>
                  </a:lnTo>
                  <a:lnTo>
                    <a:pt x="2239" y="9005"/>
                  </a:lnTo>
                  <a:cubicBezTo>
                    <a:pt x="2239" y="9279"/>
                    <a:pt x="2477" y="9529"/>
                    <a:pt x="2763" y="9541"/>
                  </a:cubicBezTo>
                  <a:cubicBezTo>
                    <a:pt x="2894" y="9541"/>
                    <a:pt x="3025" y="9493"/>
                    <a:pt x="3132" y="9386"/>
                  </a:cubicBezTo>
                  <a:cubicBezTo>
                    <a:pt x="3239" y="9291"/>
                    <a:pt x="3298" y="9148"/>
                    <a:pt x="3298" y="9005"/>
                  </a:cubicBezTo>
                  <a:lnTo>
                    <a:pt x="3298" y="8934"/>
                  </a:lnTo>
                  <a:close/>
                  <a:moveTo>
                    <a:pt x="1602" y="0"/>
                  </a:moveTo>
                  <a:cubicBezTo>
                    <a:pt x="1462" y="0"/>
                    <a:pt x="1323" y="33"/>
                    <a:pt x="1191" y="99"/>
                  </a:cubicBezTo>
                  <a:lnTo>
                    <a:pt x="548" y="421"/>
                  </a:lnTo>
                  <a:lnTo>
                    <a:pt x="167" y="421"/>
                  </a:lnTo>
                  <a:cubicBezTo>
                    <a:pt x="84" y="421"/>
                    <a:pt x="0" y="492"/>
                    <a:pt x="0" y="576"/>
                  </a:cubicBezTo>
                  <a:cubicBezTo>
                    <a:pt x="0" y="671"/>
                    <a:pt x="84" y="742"/>
                    <a:pt x="167" y="742"/>
                  </a:cubicBezTo>
                  <a:lnTo>
                    <a:pt x="1048" y="742"/>
                  </a:lnTo>
                  <a:lnTo>
                    <a:pt x="1393" y="754"/>
                  </a:lnTo>
                  <a:cubicBezTo>
                    <a:pt x="1524" y="790"/>
                    <a:pt x="1632" y="909"/>
                    <a:pt x="1632" y="1052"/>
                  </a:cubicBezTo>
                  <a:lnTo>
                    <a:pt x="1596" y="1647"/>
                  </a:lnTo>
                  <a:cubicBezTo>
                    <a:pt x="1596" y="1742"/>
                    <a:pt x="1655" y="1814"/>
                    <a:pt x="1739" y="1814"/>
                  </a:cubicBezTo>
                  <a:cubicBezTo>
                    <a:pt x="1834" y="1814"/>
                    <a:pt x="1905" y="1754"/>
                    <a:pt x="1905" y="1671"/>
                  </a:cubicBezTo>
                  <a:lnTo>
                    <a:pt x="1941" y="1076"/>
                  </a:lnTo>
                  <a:cubicBezTo>
                    <a:pt x="1953" y="754"/>
                    <a:pt x="1727" y="492"/>
                    <a:pt x="1417" y="445"/>
                  </a:cubicBezTo>
                  <a:lnTo>
                    <a:pt x="1286" y="445"/>
                  </a:lnTo>
                  <a:lnTo>
                    <a:pt x="1358" y="421"/>
                  </a:lnTo>
                  <a:cubicBezTo>
                    <a:pt x="1448" y="376"/>
                    <a:pt x="1546" y="352"/>
                    <a:pt x="1643" y="352"/>
                  </a:cubicBezTo>
                  <a:cubicBezTo>
                    <a:pt x="1751" y="352"/>
                    <a:pt x="1859" y="382"/>
                    <a:pt x="1953" y="445"/>
                  </a:cubicBezTo>
                  <a:cubicBezTo>
                    <a:pt x="2132" y="552"/>
                    <a:pt x="2239" y="730"/>
                    <a:pt x="2251" y="933"/>
                  </a:cubicBezTo>
                  <a:lnTo>
                    <a:pt x="2251" y="968"/>
                  </a:lnTo>
                  <a:lnTo>
                    <a:pt x="2251" y="3219"/>
                  </a:lnTo>
                  <a:lnTo>
                    <a:pt x="2251" y="8648"/>
                  </a:lnTo>
                  <a:lnTo>
                    <a:pt x="1608" y="8648"/>
                  </a:lnTo>
                  <a:lnTo>
                    <a:pt x="1894" y="2445"/>
                  </a:lnTo>
                  <a:cubicBezTo>
                    <a:pt x="1894" y="2350"/>
                    <a:pt x="1834" y="2278"/>
                    <a:pt x="1751" y="2278"/>
                  </a:cubicBezTo>
                  <a:cubicBezTo>
                    <a:pt x="1655" y="2278"/>
                    <a:pt x="1584" y="2338"/>
                    <a:pt x="1584" y="2421"/>
                  </a:cubicBezTo>
                  <a:lnTo>
                    <a:pt x="1393" y="6648"/>
                  </a:lnTo>
                  <a:lnTo>
                    <a:pt x="1155" y="6648"/>
                  </a:lnTo>
                  <a:lnTo>
                    <a:pt x="1155" y="6469"/>
                  </a:lnTo>
                  <a:cubicBezTo>
                    <a:pt x="1155" y="6386"/>
                    <a:pt x="1072" y="6314"/>
                    <a:pt x="989" y="6314"/>
                  </a:cubicBezTo>
                  <a:cubicBezTo>
                    <a:pt x="893" y="6314"/>
                    <a:pt x="822" y="6386"/>
                    <a:pt x="822" y="6469"/>
                  </a:cubicBezTo>
                  <a:lnTo>
                    <a:pt x="822" y="7160"/>
                  </a:lnTo>
                  <a:cubicBezTo>
                    <a:pt x="822" y="7243"/>
                    <a:pt x="893" y="7326"/>
                    <a:pt x="989" y="7326"/>
                  </a:cubicBezTo>
                  <a:cubicBezTo>
                    <a:pt x="1072" y="7326"/>
                    <a:pt x="1155" y="7243"/>
                    <a:pt x="1155" y="7160"/>
                  </a:cubicBezTo>
                  <a:lnTo>
                    <a:pt x="1155" y="6981"/>
                  </a:lnTo>
                  <a:lnTo>
                    <a:pt x="1370" y="6981"/>
                  </a:lnTo>
                  <a:lnTo>
                    <a:pt x="1334" y="7946"/>
                  </a:lnTo>
                  <a:lnTo>
                    <a:pt x="1155" y="7946"/>
                  </a:lnTo>
                  <a:lnTo>
                    <a:pt x="1155" y="7743"/>
                  </a:lnTo>
                  <a:cubicBezTo>
                    <a:pt x="1155" y="7648"/>
                    <a:pt x="1072" y="7576"/>
                    <a:pt x="989" y="7576"/>
                  </a:cubicBezTo>
                  <a:cubicBezTo>
                    <a:pt x="893" y="7576"/>
                    <a:pt x="822" y="7648"/>
                    <a:pt x="822" y="7743"/>
                  </a:cubicBezTo>
                  <a:lnTo>
                    <a:pt x="822" y="8422"/>
                  </a:lnTo>
                  <a:cubicBezTo>
                    <a:pt x="822" y="8517"/>
                    <a:pt x="893" y="8588"/>
                    <a:pt x="989" y="8588"/>
                  </a:cubicBezTo>
                  <a:cubicBezTo>
                    <a:pt x="1072" y="8588"/>
                    <a:pt x="1155" y="8517"/>
                    <a:pt x="1155" y="8422"/>
                  </a:cubicBezTo>
                  <a:lnTo>
                    <a:pt x="1155" y="8243"/>
                  </a:lnTo>
                  <a:lnTo>
                    <a:pt x="1310" y="8243"/>
                  </a:lnTo>
                  <a:lnTo>
                    <a:pt x="1274" y="9315"/>
                  </a:lnTo>
                  <a:cubicBezTo>
                    <a:pt x="1251" y="9779"/>
                    <a:pt x="1417" y="10208"/>
                    <a:pt x="1727" y="10553"/>
                  </a:cubicBezTo>
                  <a:cubicBezTo>
                    <a:pt x="2048" y="10874"/>
                    <a:pt x="2477" y="11077"/>
                    <a:pt x="2941" y="11077"/>
                  </a:cubicBezTo>
                  <a:cubicBezTo>
                    <a:pt x="3858" y="11077"/>
                    <a:pt x="4608" y="10327"/>
                    <a:pt x="4608" y="9410"/>
                  </a:cubicBezTo>
                  <a:lnTo>
                    <a:pt x="4608" y="8243"/>
                  </a:lnTo>
                  <a:cubicBezTo>
                    <a:pt x="4608" y="7362"/>
                    <a:pt x="5001" y="6529"/>
                    <a:pt x="5680" y="5969"/>
                  </a:cubicBezTo>
                  <a:lnTo>
                    <a:pt x="5680" y="5981"/>
                  </a:lnTo>
                  <a:cubicBezTo>
                    <a:pt x="5763" y="6100"/>
                    <a:pt x="5894" y="6172"/>
                    <a:pt x="6049" y="6195"/>
                  </a:cubicBezTo>
                  <a:lnTo>
                    <a:pt x="6120" y="6195"/>
                  </a:lnTo>
                  <a:cubicBezTo>
                    <a:pt x="6239" y="6195"/>
                    <a:pt x="6358" y="6148"/>
                    <a:pt x="6466" y="6076"/>
                  </a:cubicBezTo>
                  <a:cubicBezTo>
                    <a:pt x="6668" y="5862"/>
                    <a:pt x="6704" y="5517"/>
                    <a:pt x="6525" y="5279"/>
                  </a:cubicBezTo>
                  <a:lnTo>
                    <a:pt x="6108" y="4743"/>
                  </a:lnTo>
                  <a:cubicBezTo>
                    <a:pt x="6075" y="4702"/>
                    <a:pt x="6029" y="4681"/>
                    <a:pt x="5983" y="4681"/>
                  </a:cubicBezTo>
                  <a:cubicBezTo>
                    <a:pt x="5948" y="4681"/>
                    <a:pt x="5913" y="4693"/>
                    <a:pt x="5882" y="4719"/>
                  </a:cubicBezTo>
                  <a:cubicBezTo>
                    <a:pt x="5811" y="4778"/>
                    <a:pt x="5799" y="4862"/>
                    <a:pt x="5858" y="4945"/>
                  </a:cubicBezTo>
                  <a:lnTo>
                    <a:pt x="6275" y="5481"/>
                  </a:lnTo>
                  <a:cubicBezTo>
                    <a:pt x="6346" y="5576"/>
                    <a:pt x="6335" y="5719"/>
                    <a:pt x="6227" y="5791"/>
                  </a:cubicBezTo>
                  <a:cubicBezTo>
                    <a:pt x="6186" y="5811"/>
                    <a:pt x="6136" y="5840"/>
                    <a:pt x="6085" y="5840"/>
                  </a:cubicBezTo>
                  <a:cubicBezTo>
                    <a:pt x="6077" y="5840"/>
                    <a:pt x="6069" y="5840"/>
                    <a:pt x="6061" y="5838"/>
                  </a:cubicBezTo>
                  <a:cubicBezTo>
                    <a:pt x="6001" y="5814"/>
                    <a:pt x="5942" y="5791"/>
                    <a:pt x="5918" y="5743"/>
                  </a:cubicBezTo>
                  <a:lnTo>
                    <a:pt x="4561" y="3969"/>
                  </a:lnTo>
                  <a:lnTo>
                    <a:pt x="4191" y="3493"/>
                  </a:lnTo>
                  <a:lnTo>
                    <a:pt x="4025" y="3290"/>
                  </a:lnTo>
                  <a:cubicBezTo>
                    <a:pt x="3953" y="3183"/>
                    <a:pt x="3965" y="3052"/>
                    <a:pt x="4072" y="2981"/>
                  </a:cubicBezTo>
                  <a:cubicBezTo>
                    <a:pt x="4102" y="2951"/>
                    <a:pt x="4147" y="2930"/>
                    <a:pt x="4196" y="2930"/>
                  </a:cubicBezTo>
                  <a:cubicBezTo>
                    <a:pt x="4206" y="2930"/>
                    <a:pt x="4217" y="2931"/>
                    <a:pt x="4227" y="2933"/>
                  </a:cubicBezTo>
                  <a:cubicBezTo>
                    <a:pt x="4287" y="2945"/>
                    <a:pt x="4346" y="2981"/>
                    <a:pt x="4382" y="3016"/>
                  </a:cubicBezTo>
                  <a:lnTo>
                    <a:pt x="5394" y="4350"/>
                  </a:lnTo>
                  <a:cubicBezTo>
                    <a:pt x="5428" y="4390"/>
                    <a:pt x="5469" y="4412"/>
                    <a:pt x="5514" y="4412"/>
                  </a:cubicBezTo>
                  <a:cubicBezTo>
                    <a:pt x="5548" y="4412"/>
                    <a:pt x="5584" y="4399"/>
                    <a:pt x="5620" y="4374"/>
                  </a:cubicBezTo>
                  <a:cubicBezTo>
                    <a:pt x="5692" y="4314"/>
                    <a:pt x="5704" y="4231"/>
                    <a:pt x="5644" y="4147"/>
                  </a:cubicBezTo>
                  <a:lnTo>
                    <a:pt x="4632" y="2826"/>
                  </a:lnTo>
                  <a:cubicBezTo>
                    <a:pt x="4549" y="2707"/>
                    <a:pt x="4406" y="2635"/>
                    <a:pt x="4263" y="2623"/>
                  </a:cubicBezTo>
                  <a:cubicBezTo>
                    <a:pt x="4231" y="2619"/>
                    <a:pt x="4201" y="2616"/>
                    <a:pt x="4171" y="2616"/>
                  </a:cubicBezTo>
                  <a:cubicBezTo>
                    <a:pt x="4055" y="2616"/>
                    <a:pt x="3953" y="2652"/>
                    <a:pt x="3858" y="2719"/>
                  </a:cubicBezTo>
                  <a:cubicBezTo>
                    <a:pt x="3620" y="2897"/>
                    <a:pt x="3572" y="3254"/>
                    <a:pt x="3751" y="3493"/>
                  </a:cubicBezTo>
                  <a:lnTo>
                    <a:pt x="3846" y="3612"/>
                  </a:lnTo>
                  <a:lnTo>
                    <a:pt x="3418" y="4326"/>
                  </a:lnTo>
                  <a:cubicBezTo>
                    <a:pt x="3120" y="4838"/>
                    <a:pt x="2953" y="5421"/>
                    <a:pt x="2953" y="6017"/>
                  </a:cubicBezTo>
                  <a:lnTo>
                    <a:pt x="2953" y="9005"/>
                  </a:lnTo>
                  <a:cubicBezTo>
                    <a:pt x="2953" y="9065"/>
                    <a:pt x="2917" y="9124"/>
                    <a:pt x="2894" y="9172"/>
                  </a:cubicBezTo>
                  <a:cubicBezTo>
                    <a:pt x="2846" y="9208"/>
                    <a:pt x="2798" y="9231"/>
                    <a:pt x="2739" y="9231"/>
                  </a:cubicBezTo>
                  <a:cubicBezTo>
                    <a:pt x="2620" y="9231"/>
                    <a:pt x="2536" y="9136"/>
                    <a:pt x="2536" y="9017"/>
                  </a:cubicBezTo>
                  <a:lnTo>
                    <a:pt x="2536" y="4493"/>
                  </a:lnTo>
                  <a:lnTo>
                    <a:pt x="2715" y="4493"/>
                  </a:lnTo>
                  <a:lnTo>
                    <a:pt x="2715" y="4671"/>
                  </a:lnTo>
                  <a:cubicBezTo>
                    <a:pt x="2715" y="4767"/>
                    <a:pt x="2786" y="4838"/>
                    <a:pt x="2870" y="4838"/>
                  </a:cubicBezTo>
                  <a:cubicBezTo>
                    <a:pt x="2965" y="4838"/>
                    <a:pt x="3037" y="4767"/>
                    <a:pt x="3037" y="4671"/>
                  </a:cubicBezTo>
                  <a:lnTo>
                    <a:pt x="3037" y="3993"/>
                  </a:lnTo>
                  <a:cubicBezTo>
                    <a:pt x="3037" y="3897"/>
                    <a:pt x="2965" y="3826"/>
                    <a:pt x="2870" y="3826"/>
                  </a:cubicBezTo>
                  <a:cubicBezTo>
                    <a:pt x="2786" y="3826"/>
                    <a:pt x="2715" y="3897"/>
                    <a:pt x="2715" y="3993"/>
                  </a:cubicBezTo>
                  <a:lnTo>
                    <a:pt x="2715" y="4171"/>
                  </a:lnTo>
                  <a:lnTo>
                    <a:pt x="2536" y="4171"/>
                  </a:lnTo>
                  <a:lnTo>
                    <a:pt x="2536" y="3350"/>
                  </a:lnTo>
                  <a:lnTo>
                    <a:pt x="2715" y="3350"/>
                  </a:lnTo>
                  <a:lnTo>
                    <a:pt x="2715" y="3528"/>
                  </a:lnTo>
                  <a:cubicBezTo>
                    <a:pt x="2715" y="3612"/>
                    <a:pt x="2786" y="3695"/>
                    <a:pt x="2870" y="3695"/>
                  </a:cubicBezTo>
                  <a:cubicBezTo>
                    <a:pt x="2965" y="3695"/>
                    <a:pt x="3037" y="3612"/>
                    <a:pt x="3037" y="3528"/>
                  </a:cubicBezTo>
                  <a:lnTo>
                    <a:pt x="3037" y="2838"/>
                  </a:lnTo>
                  <a:cubicBezTo>
                    <a:pt x="3037" y="2754"/>
                    <a:pt x="2965" y="2683"/>
                    <a:pt x="2870" y="2683"/>
                  </a:cubicBezTo>
                  <a:cubicBezTo>
                    <a:pt x="2786" y="2683"/>
                    <a:pt x="2715" y="2754"/>
                    <a:pt x="2715" y="2838"/>
                  </a:cubicBezTo>
                  <a:lnTo>
                    <a:pt x="2715" y="3016"/>
                  </a:lnTo>
                  <a:lnTo>
                    <a:pt x="2536" y="3016"/>
                  </a:lnTo>
                  <a:lnTo>
                    <a:pt x="2536" y="921"/>
                  </a:lnTo>
                  <a:lnTo>
                    <a:pt x="2536" y="873"/>
                  </a:lnTo>
                  <a:cubicBezTo>
                    <a:pt x="2525" y="564"/>
                    <a:pt x="2358" y="278"/>
                    <a:pt x="2084" y="135"/>
                  </a:cubicBezTo>
                  <a:cubicBezTo>
                    <a:pt x="1930" y="45"/>
                    <a:pt x="1766" y="0"/>
                    <a:pt x="1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5" name="Google Shape;11555;p76"/>
          <p:cNvGrpSpPr/>
          <p:nvPr/>
        </p:nvGrpSpPr>
        <p:grpSpPr>
          <a:xfrm>
            <a:off x="5770336" y="2007615"/>
            <a:ext cx="350682" cy="292097"/>
            <a:chOff x="5770336" y="2007615"/>
            <a:chExt cx="350682" cy="292097"/>
          </a:xfrm>
        </p:grpSpPr>
        <p:sp>
          <p:nvSpPr>
            <p:cNvPr id="11556" name="Google Shape;11556;p76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76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76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76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0" name="Google Shape;11560;p76"/>
          <p:cNvGrpSpPr/>
          <p:nvPr/>
        </p:nvGrpSpPr>
        <p:grpSpPr>
          <a:xfrm>
            <a:off x="5326878" y="1980358"/>
            <a:ext cx="350332" cy="346229"/>
            <a:chOff x="5326878" y="1980358"/>
            <a:chExt cx="350332" cy="346229"/>
          </a:xfrm>
        </p:grpSpPr>
        <p:sp>
          <p:nvSpPr>
            <p:cNvPr id="11561" name="Google Shape;11561;p76"/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76"/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76"/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76"/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5" name="Google Shape;11565;p76"/>
          <p:cNvSpPr/>
          <p:nvPr/>
        </p:nvSpPr>
        <p:spPr>
          <a:xfrm>
            <a:off x="7992774" y="1977782"/>
            <a:ext cx="330645" cy="349950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6" name="Google Shape;11566;p76"/>
          <p:cNvGrpSpPr/>
          <p:nvPr/>
        </p:nvGrpSpPr>
        <p:grpSpPr>
          <a:xfrm>
            <a:off x="4883835" y="1992571"/>
            <a:ext cx="350300" cy="323043"/>
            <a:chOff x="4883835" y="1992571"/>
            <a:chExt cx="350300" cy="323043"/>
          </a:xfrm>
        </p:grpSpPr>
        <p:sp>
          <p:nvSpPr>
            <p:cNvPr id="11567" name="Google Shape;11567;p76"/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76"/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76"/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76"/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76"/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76"/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3" name="Google Shape;11573;p76"/>
          <p:cNvGrpSpPr/>
          <p:nvPr/>
        </p:nvGrpSpPr>
        <p:grpSpPr>
          <a:xfrm>
            <a:off x="7548967" y="1978927"/>
            <a:ext cx="333285" cy="349950"/>
            <a:chOff x="7548967" y="1978927"/>
            <a:chExt cx="333285" cy="349950"/>
          </a:xfrm>
        </p:grpSpPr>
        <p:sp>
          <p:nvSpPr>
            <p:cNvPr id="11574" name="Google Shape;11574;p76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76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76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76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76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76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76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1" name="Google Shape;11581;p76"/>
          <p:cNvGrpSpPr/>
          <p:nvPr/>
        </p:nvGrpSpPr>
        <p:grpSpPr>
          <a:xfrm>
            <a:off x="6214142" y="1978927"/>
            <a:ext cx="346515" cy="350300"/>
            <a:chOff x="6214142" y="1978927"/>
            <a:chExt cx="346515" cy="350300"/>
          </a:xfrm>
        </p:grpSpPr>
        <p:sp>
          <p:nvSpPr>
            <p:cNvPr id="11582" name="Google Shape;11582;p76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76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4" name="Google Shape;11584;p76"/>
          <p:cNvGrpSpPr/>
          <p:nvPr/>
        </p:nvGrpSpPr>
        <p:grpSpPr>
          <a:xfrm>
            <a:off x="7105923" y="1978545"/>
            <a:ext cx="333285" cy="350682"/>
            <a:chOff x="7105923" y="1978545"/>
            <a:chExt cx="333285" cy="350682"/>
          </a:xfrm>
        </p:grpSpPr>
        <p:sp>
          <p:nvSpPr>
            <p:cNvPr id="11585" name="Google Shape;11585;p76"/>
            <p:cNvSpPr/>
            <p:nvPr/>
          </p:nvSpPr>
          <p:spPr>
            <a:xfrm>
              <a:off x="7128632" y="2237978"/>
              <a:ext cx="220059" cy="91249"/>
            </a:xfrm>
            <a:custGeom>
              <a:avLst/>
              <a:gdLst/>
              <a:ahLst/>
              <a:cxnLst/>
              <a:rect l="l" t="t" r="r" b="b"/>
              <a:pathLst>
                <a:path w="6919" h="2869" extrusionOk="0">
                  <a:moveTo>
                    <a:pt x="6271" y="1"/>
                  </a:moveTo>
                  <a:cubicBezTo>
                    <a:pt x="6254" y="1"/>
                    <a:pt x="6235" y="4"/>
                    <a:pt x="6216" y="11"/>
                  </a:cubicBezTo>
                  <a:cubicBezTo>
                    <a:pt x="6133" y="23"/>
                    <a:pt x="6073" y="107"/>
                    <a:pt x="6097" y="202"/>
                  </a:cubicBezTo>
                  <a:cubicBezTo>
                    <a:pt x="6323" y="1214"/>
                    <a:pt x="6549" y="1893"/>
                    <a:pt x="6597" y="2059"/>
                  </a:cubicBezTo>
                  <a:lnTo>
                    <a:pt x="6597" y="2083"/>
                  </a:lnTo>
                  <a:cubicBezTo>
                    <a:pt x="6549" y="2143"/>
                    <a:pt x="6335" y="2274"/>
                    <a:pt x="5668" y="2393"/>
                  </a:cubicBezTo>
                  <a:cubicBezTo>
                    <a:pt x="5073" y="2500"/>
                    <a:pt x="4287" y="2559"/>
                    <a:pt x="3466" y="2559"/>
                  </a:cubicBezTo>
                  <a:cubicBezTo>
                    <a:pt x="2644" y="2559"/>
                    <a:pt x="1870" y="2500"/>
                    <a:pt x="1263" y="2393"/>
                  </a:cubicBezTo>
                  <a:cubicBezTo>
                    <a:pt x="596" y="2274"/>
                    <a:pt x="370" y="2143"/>
                    <a:pt x="346" y="2083"/>
                  </a:cubicBezTo>
                  <a:lnTo>
                    <a:pt x="346" y="2059"/>
                  </a:lnTo>
                  <a:cubicBezTo>
                    <a:pt x="406" y="1893"/>
                    <a:pt x="620" y="1214"/>
                    <a:pt x="834" y="202"/>
                  </a:cubicBezTo>
                  <a:cubicBezTo>
                    <a:pt x="846" y="107"/>
                    <a:pt x="799" y="23"/>
                    <a:pt x="715" y="11"/>
                  </a:cubicBezTo>
                  <a:cubicBezTo>
                    <a:pt x="699" y="7"/>
                    <a:pt x="683" y="5"/>
                    <a:pt x="668" y="5"/>
                  </a:cubicBezTo>
                  <a:cubicBezTo>
                    <a:pt x="594" y="5"/>
                    <a:pt x="535" y="52"/>
                    <a:pt x="525" y="131"/>
                  </a:cubicBezTo>
                  <a:cubicBezTo>
                    <a:pt x="263" y="1250"/>
                    <a:pt x="25" y="1988"/>
                    <a:pt x="13" y="2000"/>
                  </a:cubicBezTo>
                  <a:cubicBezTo>
                    <a:pt x="1" y="2024"/>
                    <a:pt x="1" y="2047"/>
                    <a:pt x="1" y="2059"/>
                  </a:cubicBezTo>
                  <a:lnTo>
                    <a:pt x="1" y="2083"/>
                  </a:lnTo>
                  <a:cubicBezTo>
                    <a:pt x="1" y="2345"/>
                    <a:pt x="346" y="2536"/>
                    <a:pt x="1096" y="2678"/>
                  </a:cubicBezTo>
                  <a:cubicBezTo>
                    <a:pt x="1727" y="2798"/>
                    <a:pt x="2573" y="2869"/>
                    <a:pt x="3454" y="2869"/>
                  </a:cubicBezTo>
                  <a:cubicBezTo>
                    <a:pt x="4347" y="2869"/>
                    <a:pt x="5180" y="2809"/>
                    <a:pt x="5799" y="2678"/>
                  </a:cubicBezTo>
                  <a:cubicBezTo>
                    <a:pt x="6549" y="2524"/>
                    <a:pt x="6907" y="2345"/>
                    <a:pt x="6907" y="2083"/>
                  </a:cubicBezTo>
                  <a:lnTo>
                    <a:pt x="6907" y="2059"/>
                  </a:lnTo>
                  <a:cubicBezTo>
                    <a:pt x="6918" y="2036"/>
                    <a:pt x="6918" y="2000"/>
                    <a:pt x="6918" y="1988"/>
                  </a:cubicBezTo>
                  <a:cubicBezTo>
                    <a:pt x="6918" y="1988"/>
                    <a:pt x="6668" y="1250"/>
                    <a:pt x="6406" y="131"/>
                  </a:cubicBezTo>
                  <a:cubicBezTo>
                    <a:pt x="6397" y="54"/>
                    <a:pt x="6342" y="1"/>
                    <a:pt x="62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76"/>
            <p:cNvSpPr/>
            <p:nvPr/>
          </p:nvSpPr>
          <p:spPr>
            <a:xfrm>
              <a:off x="7105923" y="2079271"/>
              <a:ext cx="266621" cy="145063"/>
            </a:xfrm>
            <a:custGeom>
              <a:avLst/>
              <a:gdLst/>
              <a:ahLst/>
              <a:cxnLst/>
              <a:rect l="l" t="t" r="r" b="b"/>
              <a:pathLst>
                <a:path w="8383" h="4561" extrusionOk="0">
                  <a:moveTo>
                    <a:pt x="4227" y="310"/>
                  </a:moveTo>
                  <a:cubicBezTo>
                    <a:pt x="5287" y="310"/>
                    <a:pt x="6275" y="418"/>
                    <a:pt x="7037" y="596"/>
                  </a:cubicBezTo>
                  <a:cubicBezTo>
                    <a:pt x="7763" y="775"/>
                    <a:pt x="8097" y="989"/>
                    <a:pt x="8097" y="1132"/>
                  </a:cubicBezTo>
                  <a:cubicBezTo>
                    <a:pt x="8049" y="1191"/>
                    <a:pt x="7966" y="1275"/>
                    <a:pt x="7811" y="1370"/>
                  </a:cubicBezTo>
                  <a:cubicBezTo>
                    <a:pt x="7621" y="1477"/>
                    <a:pt x="7335" y="1572"/>
                    <a:pt x="6990" y="1668"/>
                  </a:cubicBezTo>
                  <a:cubicBezTo>
                    <a:pt x="6835" y="1715"/>
                    <a:pt x="6668" y="1739"/>
                    <a:pt x="6489" y="1775"/>
                  </a:cubicBezTo>
                  <a:cubicBezTo>
                    <a:pt x="6454" y="1775"/>
                    <a:pt x="6418" y="1787"/>
                    <a:pt x="6382" y="1787"/>
                  </a:cubicBezTo>
                  <a:lnTo>
                    <a:pt x="6347" y="1787"/>
                  </a:lnTo>
                  <a:cubicBezTo>
                    <a:pt x="6323" y="1787"/>
                    <a:pt x="6287" y="1799"/>
                    <a:pt x="6263" y="1799"/>
                  </a:cubicBezTo>
                  <a:lnTo>
                    <a:pt x="6228" y="1799"/>
                  </a:lnTo>
                  <a:cubicBezTo>
                    <a:pt x="6192" y="1799"/>
                    <a:pt x="6156" y="1811"/>
                    <a:pt x="6120" y="1811"/>
                  </a:cubicBezTo>
                  <a:lnTo>
                    <a:pt x="6097" y="1811"/>
                  </a:lnTo>
                  <a:cubicBezTo>
                    <a:pt x="6061" y="1811"/>
                    <a:pt x="6025" y="1834"/>
                    <a:pt x="5977" y="1834"/>
                  </a:cubicBezTo>
                  <a:lnTo>
                    <a:pt x="5942" y="1834"/>
                  </a:lnTo>
                  <a:cubicBezTo>
                    <a:pt x="5906" y="1834"/>
                    <a:pt x="5882" y="1834"/>
                    <a:pt x="5847" y="1846"/>
                  </a:cubicBezTo>
                  <a:lnTo>
                    <a:pt x="5799" y="1846"/>
                  </a:lnTo>
                  <a:cubicBezTo>
                    <a:pt x="5763" y="1846"/>
                    <a:pt x="5716" y="1858"/>
                    <a:pt x="5680" y="1858"/>
                  </a:cubicBezTo>
                  <a:lnTo>
                    <a:pt x="5668" y="1858"/>
                  </a:lnTo>
                  <a:cubicBezTo>
                    <a:pt x="5644" y="1858"/>
                    <a:pt x="5596" y="1858"/>
                    <a:pt x="5561" y="1870"/>
                  </a:cubicBezTo>
                  <a:lnTo>
                    <a:pt x="5382" y="1870"/>
                  </a:lnTo>
                  <a:cubicBezTo>
                    <a:pt x="5346" y="1870"/>
                    <a:pt x="5299" y="1870"/>
                    <a:pt x="5263" y="1894"/>
                  </a:cubicBezTo>
                  <a:lnTo>
                    <a:pt x="3156" y="1894"/>
                  </a:lnTo>
                  <a:cubicBezTo>
                    <a:pt x="3108" y="1894"/>
                    <a:pt x="3060" y="1894"/>
                    <a:pt x="3037" y="1870"/>
                  </a:cubicBezTo>
                  <a:lnTo>
                    <a:pt x="2858" y="1870"/>
                  </a:lnTo>
                  <a:cubicBezTo>
                    <a:pt x="2810" y="1870"/>
                    <a:pt x="2787" y="1870"/>
                    <a:pt x="2751" y="1858"/>
                  </a:cubicBezTo>
                  <a:lnTo>
                    <a:pt x="2739" y="1858"/>
                  </a:lnTo>
                  <a:cubicBezTo>
                    <a:pt x="2691" y="1858"/>
                    <a:pt x="2644" y="1846"/>
                    <a:pt x="2620" y="1846"/>
                  </a:cubicBezTo>
                  <a:lnTo>
                    <a:pt x="2572" y="1846"/>
                  </a:lnTo>
                  <a:cubicBezTo>
                    <a:pt x="2548" y="1846"/>
                    <a:pt x="2513" y="1846"/>
                    <a:pt x="2489" y="1834"/>
                  </a:cubicBezTo>
                  <a:lnTo>
                    <a:pt x="2441" y="1834"/>
                  </a:lnTo>
                  <a:cubicBezTo>
                    <a:pt x="2394" y="1834"/>
                    <a:pt x="2370" y="1811"/>
                    <a:pt x="2322" y="1811"/>
                  </a:cubicBezTo>
                  <a:lnTo>
                    <a:pt x="2310" y="1811"/>
                  </a:lnTo>
                  <a:cubicBezTo>
                    <a:pt x="2263" y="1811"/>
                    <a:pt x="2227" y="1799"/>
                    <a:pt x="2191" y="1799"/>
                  </a:cubicBezTo>
                  <a:lnTo>
                    <a:pt x="2156" y="1799"/>
                  </a:lnTo>
                  <a:cubicBezTo>
                    <a:pt x="2132" y="1799"/>
                    <a:pt x="2096" y="1787"/>
                    <a:pt x="2072" y="1787"/>
                  </a:cubicBezTo>
                  <a:lnTo>
                    <a:pt x="2037" y="1787"/>
                  </a:lnTo>
                  <a:cubicBezTo>
                    <a:pt x="1989" y="1787"/>
                    <a:pt x="1965" y="1775"/>
                    <a:pt x="1917" y="1775"/>
                  </a:cubicBezTo>
                  <a:cubicBezTo>
                    <a:pt x="1739" y="1739"/>
                    <a:pt x="1572" y="1715"/>
                    <a:pt x="1417" y="1668"/>
                  </a:cubicBezTo>
                  <a:cubicBezTo>
                    <a:pt x="679" y="1489"/>
                    <a:pt x="358" y="1263"/>
                    <a:pt x="358" y="1132"/>
                  </a:cubicBezTo>
                  <a:cubicBezTo>
                    <a:pt x="358" y="1072"/>
                    <a:pt x="441" y="977"/>
                    <a:pt x="596" y="894"/>
                  </a:cubicBezTo>
                  <a:cubicBezTo>
                    <a:pt x="786" y="787"/>
                    <a:pt x="1072" y="680"/>
                    <a:pt x="1417" y="596"/>
                  </a:cubicBezTo>
                  <a:cubicBezTo>
                    <a:pt x="2156" y="418"/>
                    <a:pt x="3156" y="310"/>
                    <a:pt x="4227" y="310"/>
                  </a:cubicBezTo>
                  <a:close/>
                  <a:moveTo>
                    <a:pt x="6347" y="2108"/>
                  </a:moveTo>
                  <a:lnTo>
                    <a:pt x="6347" y="2180"/>
                  </a:lnTo>
                  <a:cubicBezTo>
                    <a:pt x="6347" y="2239"/>
                    <a:pt x="6370" y="2287"/>
                    <a:pt x="6370" y="2346"/>
                  </a:cubicBezTo>
                  <a:lnTo>
                    <a:pt x="6370" y="2442"/>
                  </a:lnTo>
                  <a:cubicBezTo>
                    <a:pt x="6370" y="2513"/>
                    <a:pt x="6382" y="2608"/>
                    <a:pt x="6382" y="2680"/>
                  </a:cubicBezTo>
                  <a:lnTo>
                    <a:pt x="6382" y="2692"/>
                  </a:lnTo>
                  <a:cubicBezTo>
                    <a:pt x="6382" y="2739"/>
                    <a:pt x="6394" y="2799"/>
                    <a:pt x="6394" y="2846"/>
                  </a:cubicBezTo>
                  <a:cubicBezTo>
                    <a:pt x="5739" y="2930"/>
                    <a:pt x="4965" y="2977"/>
                    <a:pt x="4180" y="2977"/>
                  </a:cubicBezTo>
                  <a:cubicBezTo>
                    <a:pt x="3394" y="2977"/>
                    <a:pt x="2620" y="2930"/>
                    <a:pt x="1929" y="2823"/>
                  </a:cubicBezTo>
                  <a:cubicBezTo>
                    <a:pt x="1929" y="2787"/>
                    <a:pt x="1953" y="2727"/>
                    <a:pt x="1953" y="2680"/>
                  </a:cubicBezTo>
                  <a:lnTo>
                    <a:pt x="1953" y="2668"/>
                  </a:lnTo>
                  <a:cubicBezTo>
                    <a:pt x="1965" y="2585"/>
                    <a:pt x="1965" y="2501"/>
                    <a:pt x="1965" y="2418"/>
                  </a:cubicBezTo>
                  <a:cubicBezTo>
                    <a:pt x="1965" y="2394"/>
                    <a:pt x="1965" y="2370"/>
                    <a:pt x="1977" y="2334"/>
                  </a:cubicBezTo>
                  <a:cubicBezTo>
                    <a:pt x="1977" y="2287"/>
                    <a:pt x="1989" y="2227"/>
                    <a:pt x="1989" y="2180"/>
                  </a:cubicBezTo>
                  <a:lnTo>
                    <a:pt x="1989" y="2108"/>
                  </a:lnTo>
                  <a:cubicBezTo>
                    <a:pt x="2322" y="2156"/>
                    <a:pt x="2656" y="2204"/>
                    <a:pt x="3037" y="2227"/>
                  </a:cubicBezTo>
                  <a:lnTo>
                    <a:pt x="3120" y="2227"/>
                  </a:lnTo>
                  <a:cubicBezTo>
                    <a:pt x="3180" y="2227"/>
                    <a:pt x="3239" y="2227"/>
                    <a:pt x="3299" y="2251"/>
                  </a:cubicBezTo>
                  <a:lnTo>
                    <a:pt x="5037" y="2251"/>
                  </a:lnTo>
                  <a:cubicBezTo>
                    <a:pt x="5096" y="2251"/>
                    <a:pt x="5156" y="2251"/>
                    <a:pt x="5239" y="2227"/>
                  </a:cubicBezTo>
                  <a:lnTo>
                    <a:pt x="5311" y="2227"/>
                  </a:lnTo>
                  <a:cubicBezTo>
                    <a:pt x="5680" y="2204"/>
                    <a:pt x="6025" y="2168"/>
                    <a:pt x="6347" y="2108"/>
                  </a:cubicBezTo>
                  <a:close/>
                  <a:moveTo>
                    <a:pt x="4180" y="1"/>
                  </a:moveTo>
                  <a:cubicBezTo>
                    <a:pt x="3096" y="1"/>
                    <a:pt x="2060" y="108"/>
                    <a:pt x="1286" y="287"/>
                  </a:cubicBezTo>
                  <a:cubicBezTo>
                    <a:pt x="429" y="489"/>
                    <a:pt x="1" y="775"/>
                    <a:pt x="1" y="1132"/>
                  </a:cubicBezTo>
                  <a:cubicBezTo>
                    <a:pt x="1" y="1489"/>
                    <a:pt x="429" y="1775"/>
                    <a:pt x="1286" y="1977"/>
                  </a:cubicBezTo>
                  <a:cubicBezTo>
                    <a:pt x="1405" y="2001"/>
                    <a:pt x="1548" y="2037"/>
                    <a:pt x="1679" y="2073"/>
                  </a:cubicBezTo>
                  <a:cubicBezTo>
                    <a:pt x="1667" y="2287"/>
                    <a:pt x="1644" y="2501"/>
                    <a:pt x="1620" y="2715"/>
                  </a:cubicBezTo>
                  <a:lnTo>
                    <a:pt x="1620" y="2763"/>
                  </a:lnTo>
                  <a:cubicBezTo>
                    <a:pt x="1620" y="2811"/>
                    <a:pt x="1608" y="2858"/>
                    <a:pt x="1608" y="2894"/>
                  </a:cubicBezTo>
                  <a:cubicBezTo>
                    <a:pt x="1548" y="3370"/>
                    <a:pt x="1465" y="3870"/>
                    <a:pt x="1382" y="4370"/>
                  </a:cubicBezTo>
                  <a:cubicBezTo>
                    <a:pt x="1370" y="4466"/>
                    <a:pt x="1429" y="4549"/>
                    <a:pt x="1513" y="4561"/>
                  </a:cubicBezTo>
                  <a:lnTo>
                    <a:pt x="1548" y="4561"/>
                  </a:lnTo>
                  <a:cubicBezTo>
                    <a:pt x="1620" y="4561"/>
                    <a:pt x="1691" y="4501"/>
                    <a:pt x="1703" y="4430"/>
                  </a:cubicBezTo>
                  <a:cubicBezTo>
                    <a:pt x="1786" y="4001"/>
                    <a:pt x="1858" y="3585"/>
                    <a:pt x="1906" y="3156"/>
                  </a:cubicBezTo>
                  <a:cubicBezTo>
                    <a:pt x="2596" y="3239"/>
                    <a:pt x="3370" y="3299"/>
                    <a:pt x="4180" y="3299"/>
                  </a:cubicBezTo>
                  <a:cubicBezTo>
                    <a:pt x="4977" y="3299"/>
                    <a:pt x="5775" y="3251"/>
                    <a:pt x="6454" y="3156"/>
                  </a:cubicBezTo>
                  <a:cubicBezTo>
                    <a:pt x="6501" y="3573"/>
                    <a:pt x="6573" y="4001"/>
                    <a:pt x="6644" y="4418"/>
                  </a:cubicBezTo>
                  <a:cubicBezTo>
                    <a:pt x="6666" y="4494"/>
                    <a:pt x="6738" y="4551"/>
                    <a:pt x="6822" y="4551"/>
                  </a:cubicBezTo>
                  <a:cubicBezTo>
                    <a:pt x="6830" y="4551"/>
                    <a:pt x="6838" y="4550"/>
                    <a:pt x="6847" y="4549"/>
                  </a:cubicBezTo>
                  <a:cubicBezTo>
                    <a:pt x="6930" y="4537"/>
                    <a:pt x="6990" y="4442"/>
                    <a:pt x="6978" y="4359"/>
                  </a:cubicBezTo>
                  <a:cubicBezTo>
                    <a:pt x="6882" y="3870"/>
                    <a:pt x="6811" y="3370"/>
                    <a:pt x="6751" y="2882"/>
                  </a:cubicBezTo>
                  <a:cubicBezTo>
                    <a:pt x="6751" y="2835"/>
                    <a:pt x="6739" y="2799"/>
                    <a:pt x="6739" y="2751"/>
                  </a:cubicBezTo>
                  <a:lnTo>
                    <a:pt x="6739" y="2704"/>
                  </a:lnTo>
                  <a:cubicBezTo>
                    <a:pt x="6728" y="2477"/>
                    <a:pt x="6692" y="2275"/>
                    <a:pt x="6680" y="2049"/>
                  </a:cubicBezTo>
                  <a:cubicBezTo>
                    <a:pt x="6811" y="2025"/>
                    <a:pt x="6942" y="1989"/>
                    <a:pt x="7061" y="1965"/>
                  </a:cubicBezTo>
                  <a:cubicBezTo>
                    <a:pt x="7930" y="1751"/>
                    <a:pt x="8359" y="1465"/>
                    <a:pt x="8359" y="1108"/>
                  </a:cubicBezTo>
                  <a:cubicBezTo>
                    <a:pt x="8383" y="775"/>
                    <a:pt x="7930" y="489"/>
                    <a:pt x="7073" y="287"/>
                  </a:cubicBezTo>
                  <a:cubicBezTo>
                    <a:pt x="6299" y="84"/>
                    <a:pt x="5263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76"/>
            <p:cNvSpPr/>
            <p:nvPr/>
          </p:nvSpPr>
          <p:spPr>
            <a:xfrm>
              <a:off x="7144184" y="2098609"/>
              <a:ext cx="190480" cy="33332"/>
            </a:xfrm>
            <a:custGeom>
              <a:avLst/>
              <a:gdLst/>
              <a:ahLst/>
              <a:cxnLst/>
              <a:rect l="l" t="t" r="r" b="b"/>
              <a:pathLst>
                <a:path w="5989" h="1048" extrusionOk="0">
                  <a:moveTo>
                    <a:pt x="2977" y="322"/>
                  </a:moveTo>
                  <a:cubicBezTo>
                    <a:pt x="3822" y="322"/>
                    <a:pt x="4655" y="405"/>
                    <a:pt x="5310" y="524"/>
                  </a:cubicBezTo>
                  <a:cubicBezTo>
                    <a:pt x="4655" y="643"/>
                    <a:pt x="3846" y="714"/>
                    <a:pt x="2977" y="714"/>
                  </a:cubicBezTo>
                  <a:cubicBezTo>
                    <a:pt x="2131" y="714"/>
                    <a:pt x="1298" y="643"/>
                    <a:pt x="643" y="524"/>
                  </a:cubicBezTo>
                  <a:cubicBezTo>
                    <a:pt x="1298" y="405"/>
                    <a:pt x="2131" y="322"/>
                    <a:pt x="2977" y="322"/>
                  </a:cubicBezTo>
                  <a:close/>
                  <a:moveTo>
                    <a:pt x="2989" y="0"/>
                  </a:moveTo>
                  <a:cubicBezTo>
                    <a:pt x="2119" y="0"/>
                    <a:pt x="1250" y="72"/>
                    <a:pt x="583" y="214"/>
                  </a:cubicBezTo>
                  <a:cubicBezTo>
                    <a:pt x="429" y="238"/>
                    <a:pt x="298" y="274"/>
                    <a:pt x="179" y="298"/>
                  </a:cubicBezTo>
                  <a:cubicBezTo>
                    <a:pt x="72" y="333"/>
                    <a:pt x="0" y="417"/>
                    <a:pt x="0" y="524"/>
                  </a:cubicBezTo>
                  <a:cubicBezTo>
                    <a:pt x="0" y="631"/>
                    <a:pt x="72" y="714"/>
                    <a:pt x="179" y="750"/>
                  </a:cubicBezTo>
                  <a:cubicBezTo>
                    <a:pt x="298" y="774"/>
                    <a:pt x="453" y="810"/>
                    <a:pt x="583" y="834"/>
                  </a:cubicBezTo>
                  <a:cubicBezTo>
                    <a:pt x="1262" y="964"/>
                    <a:pt x="2119" y="1048"/>
                    <a:pt x="2989" y="1048"/>
                  </a:cubicBezTo>
                  <a:cubicBezTo>
                    <a:pt x="3870" y="1048"/>
                    <a:pt x="4739" y="964"/>
                    <a:pt x="5406" y="834"/>
                  </a:cubicBezTo>
                  <a:cubicBezTo>
                    <a:pt x="5548" y="810"/>
                    <a:pt x="5691" y="774"/>
                    <a:pt x="5810" y="750"/>
                  </a:cubicBezTo>
                  <a:cubicBezTo>
                    <a:pt x="5906" y="714"/>
                    <a:pt x="5989" y="631"/>
                    <a:pt x="5989" y="524"/>
                  </a:cubicBezTo>
                  <a:cubicBezTo>
                    <a:pt x="5989" y="417"/>
                    <a:pt x="5906" y="333"/>
                    <a:pt x="5810" y="298"/>
                  </a:cubicBezTo>
                  <a:cubicBezTo>
                    <a:pt x="5691" y="274"/>
                    <a:pt x="5536" y="238"/>
                    <a:pt x="5406" y="214"/>
                  </a:cubicBezTo>
                  <a:cubicBezTo>
                    <a:pt x="4715" y="72"/>
                    <a:pt x="3870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76"/>
            <p:cNvSpPr/>
            <p:nvPr/>
          </p:nvSpPr>
          <p:spPr>
            <a:xfrm>
              <a:off x="7196440" y="1978927"/>
              <a:ext cx="242768" cy="96210"/>
            </a:xfrm>
            <a:custGeom>
              <a:avLst/>
              <a:gdLst/>
              <a:ahLst/>
              <a:cxnLst/>
              <a:rect l="l" t="t" r="r" b="b"/>
              <a:pathLst>
                <a:path w="7633" h="3025" extrusionOk="0">
                  <a:moveTo>
                    <a:pt x="7144" y="346"/>
                  </a:moveTo>
                  <a:cubicBezTo>
                    <a:pt x="7156" y="358"/>
                    <a:pt x="7168" y="370"/>
                    <a:pt x="7180" y="394"/>
                  </a:cubicBezTo>
                  <a:lnTo>
                    <a:pt x="7287" y="775"/>
                  </a:lnTo>
                  <a:cubicBezTo>
                    <a:pt x="7299" y="798"/>
                    <a:pt x="7299" y="834"/>
                    <a:pt x="7287" y="846"/>
                  </a:cubicBezTo>
                  <a:lnTo>
                    <a:pt x="1822" y="2322"/>
                  </a:lnTo>
                  <a:lnTo>
                    <a:pt x="1750" y="2084"/>
                  </a:lnTo>
                  <a:lnTo>
                    <a:pt x="7120" y="346"/>
                  </a:lnTo>
                  <a:close/>
                  <a:moveTo>
                    <a:pt x="1441" y="2168"/>
                  </a:moveTo>
                  <a:lnTo>
                    <a:pt x="1512" y="2394"/>
                  </a:lnTo>
                  <a:lnTo>
                    <a:pt x="429" y="2692"/>
                  </a:lnTo>
                  <a:cubicBezTo>
                    <a:pt x="417" y="2692"/>
                    <a:pt x="381" y="2680"/>
                    <a:pt x="369" y="2620"/>
                  </a:cubicBezTo>
                  <a:lnTo>
                    <a:pt x="369" y="2596"/>
                  </a:lnTo>
                  <a:cubicBezTo>
                    <a:pt x="357" y="2561"/>
                    <a:pt x="369" y="2513"/>
                    <a:pt x="381" y="2513"/>
                  </a:cubicBezTo>
                  <a:lnTo>
                    <a:pt x="1441" y="2168"/>
                  </a:lnTo>
                  <a:close/>
                  <a:moveTo>
                    <a:pt x="7111" y="1"/>
                  </a:moveTo>
                  <a:cubicBezTo>
                    <a:pt x="7082" y="1"/>
                    <a:pt x="7053" y="5"/>
                    <a:pt x="7025" y="13"/>
                  </a:cubicBezTo>
                  <a:lnTo>
                    <a:pt x="1500" y="1810"/>
                  </a:lnTo>
                  <a:lnTo>
                    <a:pt x="274" y="2215"/>
                  </a:lnTo>
                  <a:cubicBezTo>
                    <a:pt x="83" y="2275"/>
                    <a:pt x="0" y="2489"/>
                    <a:pt x="60" y="2703"/>
                  </a:cubicBezTo>
                  <a:lnTo>
                    <a:pt x="60" y="2727"/>
                  </a:lnTo>
                  <a:cubicBezTo>
                    <a:pt x="119" y="2906"/>
                    <a:pt x="262" y="3025"/>
                    <a:pt x="429" y="3025"/>
                  </a:cubicBezTo>
                  <a:cubicBezTo>
                    <a:pt x="453" y="3025"/>
                    <a:pt x="488" y="3025"/>
                    <a:pt x="512" y="3001"/>
                  </a:cubicBezTo>
                  <a:lnTo>
                    <a:pt x="7358" y="1156"/>
                  </a:lnTo>
                  <a:cubicBezTo>
                    <a:pt x="7453" y="1132"/>
                    <a:pt x="7525" y="1072"/>
                    <a:pt x="7573" y="1001"/>
                  </a:cubicBezTo>
                  <a:cubicBezTo>
                    <a:pt x="7620" y="906"/>
                    <a:pt x="7632" y="787"/>
                    <a:pt x="7596" y="667"/>
                  </a:cubicBezTo>
                  <a:lnTo>
                    <a:pt x="7501" y="298"/>
                  </a:lnTo>
                  <a:cubicBezTo>
                    <a:pt x="7465" y="179"/>
                    <a:pt x="7394" y="84"/>
                    <a:pt x="7287" y="48"/>
                  </a:cubicBezTo>
                  <a:cubicBezTo>
                    <a:pt x="7231" y="17"/>
                    <a:pt x="7170" y="1"/>
                    <a:pt x="71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76"/>
            <p:cNvSpPr/>
            <p:nvPr/>
          </p:nvSpPr>
          <p:spPr>
            <a:xfrm>
              <a:off x="7145297" y="2025139"/>
              <a:ext cx="32982" cy="33363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3" y="0"/>
                  </a:moveTo>
                  <a:cubicBezTo>
                    <a:pt x="429" y="0"/>
                    <a:pt x="358" y="84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41"/>
                    <a:pt x="1" y="524"/>
                  </a:cubicBezTo>
                  <a:cubicBezTo>
                    <a:pt x="1" y="619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77"/>
                    <a:pt x="429" y="1048"/>
                    <a:pt x="513" y="1048"/>
                  </a:cubicBezTo>
                  <a:cubicBezTo>
                    <a:pt x="608" y="1048"/>
                    <a:pt x="679" y="977"/>
                    <a:pt x="679" y="881"/>
                  </a:cubicBezTo>
                  <a:lnTo>
                    <a:pt x="679" y="691"/>
                  </a:lnTo>
                  <a:lnTo>
                    <a:pt x="870" y="691"/>
                  </a:lnTo>
                  <a:cubicBezTo>
                    <a:pt x="965" y="691"/>
                    <a:pt x="1037" y="619"/>
                    <a:pt x="1037" y="524"/>
                  </a:cubicBezTo>
                  <a:cubicBezTo>
                    <a:pt x="1037" y="441"/>
                    <a:pt x="965" y="357"/>
                    <a:pt x="870" y="357"/>
                  </a:cubicBezTo>
                  <a:lnTo>
                    <a:pt x="679" y="357"/>
                  </a:lnTo>
                  <a:lnTo>
                    <a:pt x="679" y="167"/>
                  </a:lnTo>
                  <a:cubicBezTo>
                    <a:pt x="679" y="84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76"/>
            <p:cNvSpPr/>
            <p:nvPr/>
          </p:nvSpPr>
          <p:spPr>
            <a:xfrm>
              <a:off x="7338417" y="2045590"/>
              <a:ext cx="32982" cy="33332"/>
            </a:xfrm>
            <a:custGeom>
              <a:avLst/>
              <a:gdLst/>
              <a:ahLst/>
              <a:cxnLst/>
              <a:rect l="l" t="t" r="r" b="b"/>
              <a:pathLst>
                <a:path w="1037" h="1048" extrusionOk="0">
                  <a:moveTo>
                    <a:pt x="513" y="0"/>
                  </a:moveTo>
                  <a:cubicBezTo>
                    <a:pt x="430" y="0"/>
                    <a:pt x="358" y="72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29"/>
                    <a:pt x="1" y="524"/>
                  </a:cubicBezTo>
                  <a:cubicBezTo>
                    <a:pt x="1" y="607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65"/>
                    <a:pt x="430" y="1048"/>
                    <a:pt x="513" y="1048"/>
                  </a:cubicBezTo>
                  <a:cubicBezTo>
                    <a:pt x="608" y="1048"/>
                    <a:pt x="680" y="965"/>
                    <a:pt x="680" y="881"/>
                  </a:cubicBezTo>
                  <a:lnTo>
                    <a:pt x="680" y="691"/>
                  </a:lnTo>
                  <a:lnTo>
                    <a:pt x="870" y="691"/>
                  </a:lnTo>
                  <a:cubicBezTo>
                    <a:pt x="965" y="691"/>
                    <a:pt x="1037" y="607"/>
                    <a:pt x="1037" y="524"/>
                  </a:cubicBezTo>
                  <a:cubicBezTo>
                    <a:pt x="1037" y="429"/>
                    <a:pt x="965" y="357"/>
                    <a:pt x="870" y="357"/>
                  </a:cubicBezTo>
                  <a:lnTo>
                    <a:pt x="680" y="357"/>
                  </a:lnTo>
                  <a:lnTo>
                    <a:pt x="680" y="167"/>
                  </a:ln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76"/>
            <p:cNvSpPr/>
            <p:nvPr/>
          </p:nvSpPr>
          <p:spPr>
            <a:xfrm>
              <a:off x="7263453" y="1978545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1"/>
                  </a:moveTo>
                  <a:cubicBezTo>
                    <a:pt x="429" y="1"/>
                    <a:pt x="358" y="72"/>
                    <a:pt x="358" y="156"/>
                  </a:cubicBezTo>
                  <a:lnTo>
                    <a:pt x="358" y="358"/>
                  </a:lnTo>
                  <a:lnTo>
                    <a:pt x="167" y="358"/>
                  </a:lnTo>
                  <a:cubicBezTo>
                    <a:pt x="72" y="358"/>
                    <a:pt x="1" y="429"/>
                    <a:pt x="1" y="513"/>
                  </a:cubicBezTo>
                  <a:cubicBezTo>
                    <a:pt x="1" y="608"/>
                    <a:pt x="72" y="679"/>
                    <a:pt x="167" y="679"/>
                  </a:cubicBezTo>
                  <a:lnTo>
                    <a:pt x="358" y="679"/>
                  </a:lnTo>
                  <a:lnTo>
                    <a:pt x="358" y="870"/>
                  </a:lnTo>
                  <a:cubicBezTo>
                    <a:pt x="358" y="965"/>
                    <a:pt x="429" y="1037"/>
                    <a:pt x="524" y="1037"/>
                  </a:cubicBezTo>
                  <a:cubicBezTo>
                    <a:pt x="608" y="1037"/>
                    <a:pt x="691" y="965"/>
                    <a:pt x="691" y="870"/>
                  </a:cubicBezTo>
                  <a:lnTo>
                    <a:pt x="691" y="679"/>
                  </a:lnTo>
                  <a:lnTo>
                    <a:pt x="882" y="679"/>
                  </a:lnTo>
                  <a:cubicBezTo>
                    <a:pt x="965" y="679"/>
                    <a:pt x="1048" y="608"/>
                    <a:pt x="1048" y="513"/>
                  </a:cubicBezTo>
                  <a:cubicBezTo>
                    <a:pt x="1048" y="429"/>
                    <a:pt x="965" y="358"/>
                    <a:pt x="882" y="358"/>
                  </a:cubicBezTo>
                  <a:lnTo>
                    <a:pt x="691" y="358"/>
                  </a:lnTo>
                  <a:lnTo>
                    <a:pt x="691" y="156"/>
                  </a:ln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2" name="Google Shape;11592;p76"/>
          <p:cNvSpPr/>
          <p:nvPr/>
        </p:nvSpPr>
        <p:spPr>
          <a:xfrm>
            <a:off x="6658713" y="1978545"/>
            <a:ext cx="342349" cy="350332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3" name="Google Shape;11593;p76"/>
          <p:cNvSpPr/>
          <p:nvPr/>
        </p:nvSpPr>
        <p:spPr>
          <a:xfrm>
            <a:off x="4104898" y="2422257"/>
            <a:ext cx="91662" cy="351541"/>
          </a:xfrm>
          <a:custGeom>
            <a:avLst/>
            <a:gdLst/>
            <a:ahLst/>
            <a:cxnLst/>
            <a:rect l="l" t="t" r="r" b="b"/>
            <a:pathLst>
              <a:path w="2882" h="11053" extrusionOk="0">
                <a:moveTo>
                  <a:pt x="2560" y="2778"/>
                </a:moveTo>
                <a:lnTo>
                  <a:pt x="2560" y="3707"/>
                </a:lnTo>
                <a:lnTo>
                  <a:pt x="1810" y="3707"/>
                </a:lnTo>
                <a:cubicBezTo>
                  <a:pt x="1727" y="3707"/>
                  <a:pt x="1655" y="3790"/>
                  <a:pt x="1655" y="3873"/>
                </a:cubicBezTo>
                <a:cubicBezTo>
                  <a:pt x="1655" y="3969"/>
                  <a:pt x="1727" y="4040"/>
                  <a:pt x="1810" y="4040"/>
                </a:cubicBezTo>
                <a:lnTo>
                  <a:pt x="2572" y="4040"/>
                </a:lnTo>
                <a:lnTo>
                  <a:pt x="2572" y="9422"/>
                </a:lnTo>
                <a:lnTo>
                  <a:pt x="346" y="9422"/>
                </a:lnTo>
                <a:lnTo>
                  <a:pt x="346" y="4040"/>
                </a:lnTo>
                <a:lnTo>
                  <a:pt x="1144" y="4040"/>
                </a:lnTo>
                <a:cubicBezTo>
                  <a:pt x="1239" y="4040"/>
                  <a:pt x="1310" y="3969"/>
                  <a:pt x="1310" y="3873"/>
                </a:cubicBezTo>
                <a:cubicBezTo>
                  <a:pt x="1310" y="3790"/>
                  <a:pt x="1239" y="3707"/>
                  <a:pt x="1144" y="3707"/>
                </a:cubicBezTo>
                <a:lnTo>
                  <a:pt x="346" y="3707"/>
                </a:lnTo>
                <a:lnTo>
                  <a:pt x="346" y="2778"/>
                </a:lnTo>
                <a:close/>
                <a:moveTo>
                  <a:pt x="1434" y="1"/>
                </a:moveTo>
                <a:cubicBezTo>
                  <a:pt x="1203" y="1"/>
                  <a:pt x="971" y="117"/>
                  <a:pt x="846" y="349"/>
                </a:cubicBezTo>
                <a:lnTo>
                  <a:pt x="548" y="1075"/>
                </a:lnTo>
                <a:cubicBezTo>
                  <a:pt x="524" y="1171"/>
                  <a:pt x="560" y="1254"/>
                  <a:pt x="655" y="1290"/>
                </a:cubicBezTo>
                <a:cubicBezTo>
                  <a:pt x="670" y="1294"/>
                  <a:pt x="685" y="1296"/>
                  <a:pt x="700" y="1296"/>
                </a:cubicBezTo>
                <a:cubicBezTo>
                  <a:pt x="770" y="1296"/>
                  <a:pt x="838" y="1251"/>
                  <a:pt x="858" y="1183"/>
                </a:cubicBezTo>
                <a:lnTo>
                  <a:pt x="1144" y="492"/>
                </a:lnTo>
                <a:cubicBezTo>
                  <a:pt x="1204" y="377"/>
                  <a:pt x="1319" y="318"/>
                  <a:pt x="1435" y="318"/>
                </a:cubicBezTo>
                <a:cubicBezTo>
                  <a:pt x="1548" y="318"/>
                  <a:pt x="1662" y="375"/>
                  <a:pt x="1727" y="492"/>
                </a:cubicBezTo>
                <a:lnTo>
                  <a:pt x="2453" y="2433"/>
                </a:lnTo>
                <a:lnTo>
                  <a:pt x="429" y="2433"/>
                </a:lnTo>
                <a:cubicBezTo>
                  <a:pt x="465" y="2349"/>
                  <a:pt x="429" y="2433"/>
                  <a:pt x="655" y="1790"/>
                </a:cubicBezTo>
                <a:cubicBezTo>
                  <a:pt x="679" y="1695"/>
                  <a:pt x="643" y="1611"/>
                  <a:pt x="548" y="1587"/>
                </a:cubicBezTo>
                <a:cubicBezTo>
                  <a:pt x="529" y="1579"/>
                  <a:pt x="509" y="1575"/>
                  <a:pt x="490" y="1575"/>
                </a:cubicBezTo>
                <a:cubicBezTo>
                  <a:pt x="425" y="1575"/>
                  <a:pt x="364" y="1618"/>
                  <a:pt x="346" y="1683"/>
                </a:cubicBezTo>
                <a:lnTo>
                  <a:pt x="120" y="2326"/>
                </a:lnTo>
                <a:cubicBezTo>
                  <a:pt x="48" y="2492"/>
                  <a:pt x="1" y="2671"/>
                  <a:pt x="1" y="2849"/>
                </a:cubicBezTo>
                <a:lnTo>
                  <a:pt x="1" y="3873"/>
                </a:lnTo>
                <a:lnTo>
                  <a:pt x="1" y="9588"/>
                </a:lnTo>
                <a:lnTo>
                  <a:pt x="1" y="10124"/>
                </a:lnTo>
                <a:cubicBezTo>
                  <a:pt x="1" y="10446"/>
                  <a:pt x="179" y="10767"/>
                  <a:pt x="465" y="10934"/>
                </a:cubicBezTo>
                <a:cubicBezTo>
                  <a:pt x="487" y="10945"/>
                  <a:pt x="513" y="10950"/>
                  <a:pt x="538" y="10950"/>
                </a:cubicBezTo>
                <a:cubicBezTo>
                  <a:pt x="596" y="10950"/>
                  <a:pt x="655" y="10924"/>
                  <a:pt x="679" y="10874"/>
                </a:cubicBezTo>
                <a:cubicBezTo>
                  <a:pt x="727" y="10791"/>
                  <a:pt x="703" y="10684"/>
                  <a:pt x="620" y="10648"/>
                </a:cubicBezTo>
                <a:cubicBezTo>
                  <a:pt x="441" y="10541"/>
                  <a:pt x="322" y="10350"/>
                  <a:pt x="322" y="10124"/>
                </a:cubicBezTo>
                <a:lnTo>
                  <a:pt x="322" y="9755"/>
                </a:lnTo>
                <a:lnTo>
                  <a:pt x="2548" y="9755"/>
                </a:lnTo>
                <a:lnTo>
                  <a:pt x="2548" y="10124"/>
                </a:lnTo>
                <a:cubicBezTo>
                  <a:pt x="2548" y="10458"/>
                  <a:pt x="2275" y="10719"/>
                  <a:pt x="1953" y="10719"/>
                </a:cubicBezTo>
                <a:lnTo>
                  <a:pt x="1191" y="10719"/>
                </a:lnTo>
                <a:cubicBezTo>
                  <a:pt x="1096" y="10719"/>
                  <a:pt x="1024" y="10791"/>
                  <a:pt x="1024" y="10886"/>
                </a:cubicBezTo>
                <a:cubicBezTo>
                  <a:pt x="1024" y="10970"/>
                  <a:pt x="1096" y="11053"/>
                  <a:pt x="1191" y="11053"/>
                </a:cubicBezTo>
                <a:lnTo>
                  <a:pt x="1953" y="11053"/>
                </a:lnTo>
                <a:cubicBezTo>
                  <a:pt x="2453" y="11053"/>
                  <a:pt x="2870" y="10636"/>
                  <a:pt x="2870" y="10124"/>
                </a:cubicBezTo>
                <a:lnTo>
                  <a:pt x="2870" y="2849"/>
                </a:lnTo>
                <a:cubicBezTo>
                  <a:pt x="2882" y="2719"/>
                  <a:pt x="2739" y="2278"/>
                  <a:pt x="2739" y="2278"/>
                </a:cubicBezTo>
                <a:lnTo>
                  <a:pt x="2013" y="349"/>
                </a:lnTo>
                <a:cubicBezTo>
                  <a:pt x="1894" y="117"/>
                  <a:pt x="1664" y="1"/>
                  <a:pt x="14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4" name="Google Shape;11594;p76"/>
          <p:cNvGrpSpPr/>
          <p:nvPr/>
        </p:nvGrpSpPr>
        <p:grpSpPr>
          <a:xfrm>
            <a:off x="3616406" y="2422352"/>
            <a:ext cx="203393" cy="351827"/>
            <a:chOff x="3616406" y="2422352"/>
            <a:chExt cx="203393" cy="351827"/>
          </a:xfrm>
        </p:grpSpPr>
        <p:sp>
          <p:nvSpPr>
            <p:cNvPr id="11595" name="Google Shape;11595;p76"/>
            <p:cNvSpPr/>
            <p:nvPr/>
          </p:nvSpPr>
          <p:spPr>
            <a:xfrm>
              <a:off x="3640641" y="2422352"/>
              <a:ext cx="154159" cy="92075"/>
            </a:xfrm>
            <a:custGeom>
              <a:avLst/>
              <a:gdLst/>
              <a:ahLst/>
              <a:cxnLst/>
              <a:rect l="l" t="t" r="r" b="b"/>
              <a:pathLst>
                <a:path w="4847" h="2895" extrusionOk="0">
                  <a:moveTo>
                    <a:pt x="1632" y="1"/>
                  </a:moveTo>
                  <a:cubicBezTo>
                    <a:pt x="727" y="1"/>
                    <a:pt x="0" y="727"/>
                    <a:pt x="0" y="1644"/>
                  </a:cubicBezTo>
                  <a:lnTo>
                    <a:pt x="0" y="2727"/>
                  </a:lnTo>
                  <a:cubicBezTo>
                    <a:pt x="0" y="2811"/>
                    <a:pt x="72" y="2894"/>
                    <a:pt x="155" y="2894"/>
                  </a:cubicBezTo>
                  <a:cubicBezTo>
                    <a:pt x="250" y="2894"/>
                    <a:pt x="322" y="2811"/>
                    <a:pt x="322" y="2727"/>
                  </a:cubicBezTo>
                  <a:lnTo>
                    <a:pt x="322" y="1644"/>
                  </a:lnTo>
                  <a:cubicBezTo>
                    <a:pt x="322" y="906"/>
                    <a:pt x="905" y="334"/>
                    <a:pt x="1632" y="334"/>
                  </a:cubicBezTo>
                  <a:lnTo>
                    <a:pt x="3239" y="334"/>
                  </a:lnTo>
                  <a:cubicBezTo>
                    <a:pt x="3846" y="334"/>
                    <a:pt x="4370" y="751"/>
                    <a:pt x="4525" y="1346"/>
                  </a:cubicBezTo>
                  <a:cubicBezTo>
                    <a:pt x="4535" y="1417"/>
                    <a:pt x="4597" y="1471"/>
                    <a:pt x="4673" y="1471"/>
                  </a:cubicBezTo>
                  <a:cubicBezTo>
                    <a:pt x="4687" y="1471"/>
                    <a:pt x="4701" y="1469"/>
                    <a:pt x="4715" y="1465"/>
                  </a:cubicBezTo>
                  <a:cubicBezTo>
                    <a:pt x="4799" y="1442"/>
                    <a:pt x="4846" y="1358"/>
                    <a:pt x="4834" y="1263"/>
                  </a:cubicBezTo>
                  <a:cubicBezTo>
                    <a:pt x="4739" y="906"/>
                    <a:pt x="4549" y="596"/>
                    <a:pt x="4263" y="358"/>
                  </a:cubicBezTo>
                  <a:cubicBezTo>
                    <a:pt x="3989" y="120"/>
                    <a:pt x="3608" y="1"/>
                    <a:pt x="3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76"/>
            <p:cNvSpPr/>
            <p:nvPr/>
          </p:nvSpPr>
          <p:spPr>
            <a:xfrm>
              <a:off x="3616406" y="2479156"/>
              <a:ext cx="203393" cy="295023"/>
            </a:xfrm>
            <a:custGeom>
              <a:avLst/>
              <a:gdLst/>
              <a:ahLst/>
              <a:cxnLst/>
              <a:rect l="l" t="t" r="r" b="b"/>
              <a:pathLst>
                <a:path w="6395" h="9276" extrusionOk="0">
                  <a:moveTo>
                    <a:pt x="5918" y="2346"/>
                  </a:moveTo>
                  <a:cubicBezTo>
                    <a:pt x="6001" y="2346"/>
                    <a:pt x="6073" y="2406"/>
                    <a:pt x="6073" y="2501"/>
                  </a:cubicBezTo>
                  <a:lnTo>
                    <a:pt x="6073" y="3989"/>
                  </a:lnTo>
                  <a:lnTo>
                    <a:pt x="4811" y="3989"/>
                  </a:lnTo>
                  <a:cubicBezTo>
                    <a:pt x="4715" y="3989"/>
                    <a:pt x="4644" y="4061"/>
                    <a:pt x="4644" y="4156"/>
                  </a:cubicBezTo>
                  <a:cubicBezTo>
                    <a:pt x="4644" y="4239"/>
                    <a:pt x="4715" y="4323"/>
                    <a:pt x="4811" y="4323"/>
                  </a:cubicBezTo>
                  <a:lnTo>
                    <a:pt x="6073" y="4323"/>
                  </a:lnTo>
                  <a:lnTo>
                    <a:pt x="6073" y="6966"/>
                  </a:lnTo>
                  <a:lnTo>
                    <a:pt x="2394" y="6966"/>
                  </a:lnTo>
                  <a:cubicBezTo>
                    <a:pt x="2298" y="6966"/>
                    <a:pt x="2227" y="7037"/>
                    <a:pt x="2227" y="7133"/>
                  </a:cubicBezTo>
                  <a:cubicBezTo>
                    <a:pt x="2227" y="7216"/>
                    <a:pt x="2298" y="7299"/>
                    <a:pt x="2394" y="7299"/>
                  </a:cubicBezTo>
                  <a:lnTo>
                    <a:pt x="6073" y="7299"/>
                  </a:lnTo>
                  <a:lnTo>
                    <a:pt x="6073" y="8788"/>
                  </a:lnTo>
                  <a:cubicBezTo>
                    <a:pt x="6073" y="8859"/>
                    <a:pt x="6013" y="8930"/>
                    <a:pt x="5918" y="8930"/>
                  </a:cubicBezTo>
                  <a:lnTo>
                    <a:pt x="477" y="8930"/>
                  </a:lnTo>
                  <a:cubicBezTo>
                    <a:pt x="405" y="8930"/>
                    <a:pt x="322" y="8871"/>
                    <a:pt x="322" y="8788"/>
                  </a:cubicBezTo>
                  <a:lnTo>
                    <a:pt x="322" y="7299"/>
                  </a:lnTo>
                  <a:lnTo>
                    <a:pt x="1739" y="7299"/>
                  </a:lnTo>
                  <a:cubicBezTo>
                    <a:pt x="1834" y="7299"/>
                    <a:pt x="1905" y="7216"/>
                    <a:pt x="1905" y="7133"/>
                  </a:cubicBezTo>
                  <a:cubicBezTo>
                    <a:pt x="1905" y="7037"/>
                    <a:pt x="1834" y="6966"/>
                    <a:pt x="1739" y="6966"/>
                  </a:cubicBezTo>
                  <a:lnTo>
                    <a:pt x="322" y="6966"/>
                  </a:lnTo>
                  <a:lnTo>
                    <a:pt x="322" y="4323"/>
                  </a:lnTo>
                  <a:lnTo>
                    <a:pt x="4156" y="4323"/>
                  </a:lnTo>
                  <a:cubicBezTo>
                    <a:pt x="4239" y="4323"/>
                    <a:pt x="4311" y="4239"/>
                    <a:pt x="4311" y="4156"/>
                  </a:cubicBezTo>
                  <a:cubicBezTo>
                    <a:pt x="4311" y="4061"/>
                    <a:pt x="4239" y="3989"/>
                    <a:pt x="4156" y="3989"/>
                  </a:cubicBezTo>
                  <a:lnTo>
                    <a:pt x="322" y="3989"/>
                  </a:lnTo>
                  <a:lnTo>
                    <a:pt x="322" y="2501"/>
                  </a:lnTo>
                  <a:cubicBezTo>
                    <a:pt x="322" y="2430"/>
                    <a:pt x="381" y="2346"/>
                    <a:pt x="477" y="2346"/>
                  </a:cubicBezTo>
                  <a:close/>
                  <a:moveTo>
                    <a:pt x="5477" y="1"/>
                  </a:moveTo>
                  <a:cubicBezTo>
                    <a:pt x="5382" y="1"/>
                    <a:pt x="5311" y="72"/>
                    <a:pt x="5311" y="168"/>
                  </a:cubicBezTo>
                  <a:lnTo>
                    <a:pt x="5311" y="2025"/>
                  </a:lnTo>
                  <a:lnTo>
                    <a:pt x="1084" y="2025"/>
                  </a:lnTo>
                  <a:lnTo>
                    <a:pt x="1084" y="1596"/>
                  </a:lnTo>
                  <a:cubicBezTo>
                    <a:pt x="1084" y="1501"/>
                    <a:pt x="1012" y="1430"/>
                    <a:pt x="917" y="1430"/>
                  </a:cubicBezTo>
                  <a:cubicBezTo>
                    <a:pt x="834" y="1430"/>
                    <a:pt x="762" y="1501"/>
                    <a:pt x="762" y="1596"/>
                  </a:cubicBezTo>
                  <a:lnTo>
                    <a:pt x="762" y="2025"/>
                  </a:lnTo>
                  <a:lnTo>
                    <a:pt x="477" y="2025"/>
                  </a:lnTo>
                  <a:cubicBezTo>
                    <a:pt x="215" y="2025"/>
                    <a:pt x="0" y="2239"/>
                    <a:pt x="0" y="2501"/>
                  </a:cubicBezTo>
                  <a:lnTo>
                    <a:pt x="0" y="8800"/>
                  </a:lnTo>
                  <a:cubicBezTo>
                    <a:pt x="0" y="9050"/>
                    <a:pt x="203" y="9276"/>
                    <a:pt x="477" y="9276"/>
                  </a:cubicBezTo>
                  <a:lnTo>
                    <a:pt x="5918" y="9276"/>
                  </a:lnTo>
                  <a:cubicBezTo>
                    <a:pt x="6180" y="9276"/>
                    <a:pt x="6394" y="9061"/>
                    <a:pt x="6394" y="8800"/>
                  </a:cubicBezTo>
                  <a:lnTo>
                    <a:pt x="6394" y="2501"/>
                  </a:lnTo>
                  <a:cubicBezTo>
                    <a:pt x="6394" y="2239"/>
                    <a:pt x="6192" y="2025"/>
                    <a:pt x="5918" y="2025"/>
                  </a:cubicBezTo>
                  <a:lnTo>
                    <a:pt x="5644" y="2025"/>
                  </a:lnTo>
                  <a:lnTo>
                    <a:pt x="5644" y="168"/>
                  </a:lnTo>
                  <a:cubicBezTo>
                    <a:pt x="5644" y="72"/>
                    <a:pt x="5561" y="1"/>
                    <a:pt x="5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7" name="Google Shape;11597;p76"/>
          <p:cNvGrpSpPr/>
          <p:nvPr/>
        </p:nvGrpSpPr>
        <p:grpSpPr>
          <a:xfrm>
            <a:off x="878187" y="2421970"/>
            <a:ext cx="272696" cy="351827"/>
            <a:chOff x="913012" y="2421970"/>
            <a:chExt cx="272696" cy="351827"/>
          </a:xfrm>
        </p:grpSpPr>
        <p:sp>
          <p:nvSpPr>
            <p:cNvPr id="11598" name="Google Shape;11598;p76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76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76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76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2" name="Google Shape;11602;p76"/>
          <p:cNvGrpSpPr/>
          <p:nvPr/>
        </p:nvGrpSpPr>
        <p:grpSpPr>
          <a:xfrm>
            <a:off x="2274743" y="2422352"/>
            <a:ext cx="255649" cy="351445"/>
            <a:chOff x="2274743" y="2422352"/>
            <a:chExt cx="255649" cy="351445"/>
          </a:xfrm>
        </p:grpSpPr>
        <p:sp>
          <p:nvSpPr>
            <p:cNvPr id="11603" name="Google Shape;11603;p76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76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76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6" name="Google Shape;11606;p76"/>
          <p:cNvGrpSpPr/>
          <p:nvPr/>
        </p:nvGrpSpPr>
        <p:grpSpPr>
          <a:xfrm>
            <a:off x="2708723" y="2421239"/>
            <a:ext cx="246552" cy="352558"/>
            <a:chOff x="2708723" y="2421239"/>
            <a:chExt cx="246552" cy="352558"/>
          </a:xfrm>
        </p:grpSpPr>
        <p:sp>
          <p:nvSpPr>
            <p:cNvPr id="11607" name="Google Shape;11607;p76"/>
            <p:cNvSpPr/>
            <p:nvPr/>
          </p:nvSpPr>
          <p:spPr>
            <a:xfrm>
              <a:off x="2708723" y="2421239"/>
              <a:ext cx="246552" cy="282905"/>
            </a:xfrm>
            <a:custGeom>
              <a:avLst/>
              <a:gdLst/>
              <a:ahLst/>
              <a:cxnLst/>
              <a:rect l="l" t="t" r="r" b="b"/>
              <a:pathLst>
                <a:path w="7752" h="8895" extrusionOk="0">
                  <a:moveTo>
                    <a:pt x="6973" y="1134"/>
                  </a:moveTo>
                  <a:cubicBezTo>
                    <a:pt x="7031" y="1134"/>
                    <a:pt x="7090" y="1161"/>
                    <a:pt x="7132" y="1215"/>
                  </a:cubicBezTo>
                  <a:lnTo>
                    <a:pt x="7406" y="1560"/>
                  </a:lnTo>
                  <a:cubicBezTo>
                    <a:pt x="7370" y="1643"/>
                    <a:pt x="7370" y="1655"/>
                    <a:pt x="7370" y="1691"/>
                  </a:cubicBezTo>
                  <a:cubicBezTo>
                    <a:pt x="7358" y="2179"/>
                    <a:pt x="6953" y="2572"/>
                    <a:pt x="6453" y="2572"/>
                  </a:cubicBezTo>
                  <a:lnTo>
                    <a:pt x="1953" y="2572"/>
                  </a:lnTo>
                  <a:cubicBezTo>
                    <a:pt x="1488" y="2572"/>
                    <a:pt x="1119" y="2239"/>
                    <a:pt x="1048" y="1798"/>
                  </a:cubicBezTo>
                  <a:lnTo>
                    <a:pt x="1512" y="1215"/>
                  </a:lnTo>
                  <a:cubicBezTo>
                    <a:pt x="1548" y="1161"/>
                    <a:pt x="1602" y="1134"/>
                    <a:pt x="1658" y="1134"/>
                  </a:cubicBezTo>
                  <a:cubicBezTo>
                    <a:pt x="1715" y="1134"/>
                    <a:pt x="1774" y="1161"/>
                    <a:pt x="1822" y="1215"/>
                  </a:cubicBezTo>
                  <a:lnTo>
                    <a:pt x="2191" y="1679"/>
                  </a:lnTo>
                  <a:cubicBezTo>
                    <a:pt x="2280" y="1786"/>
                    <a:pt x="2414" y="1840"/>
                    <a:pt x="2548" y="1840"/>
                  </a:cubicBezTo>
                  <a:cubicBezTo>
                    <a:pt x="2682" y="1840"/>
                    <a:pt x="2816" y="1786"/>
                    <a:pt x="2905" y="1679"/>
                  </a:cubicBezTo>
                  <a:lnTo>
                    <a:pt x="3274" y="1215"/>
                  </a:lnTo>
                  <a:cubicBezTo>
                    <a:pt x="3316" y="1161"/>
                    <a:pt x="3373" y="1134"/>
                    <a:pt x="3431" y="1134"/>
                  </a:cubicBezTo>
                  <a:cubicBezTo>
                    <a:pt x="3489" y="1134"/>
                    <a:pt x="3548" y="1161"/>
                    <a:pt x="3596" y="1215"/>
                  </a:cubicBezTo>
                  <a:lnTo>
                    <a:pt x="3965" y="1679"/>
                  </a:lnTo>
                  <a:cubicBezTo>
                    <a:pt x="4054" y="1786"/>
                    <a:pt x="4188" y="1840"/>
                    <a:pt x="4322" y="1840"/>
                  </a:cubicBezTo>
                  <a:cubicBezTo>
                    <a:pt x="4456" y="1840"/>
                    <a:pt x="4590" y="1786"/>
                    <a:pt x="4679" y="1679"/>
                  </a:cubicBezTo>
                  <a:lnTo>
                    <a:pt x="5048" y="1215"/>
                  </a:lnTo>
                  <a:cubicBezTo>
                    <a:pt x="5084" y="1161"/>
                    <a:pt x="5141" y="1134"/>
                    <a:pt x="5199" y="1134"/>
                  </a:cubicBezTo>
                  <a:cubicBezTo>
                    <a:pt x="5257" y="1134"/>
                    <a:pt x="5316" y="1161"/>
                    <a:pt x="5358" y="1215"/>
                  </a:cubicBezTo>
                  <a:lnTo>
                    <a:pt x="5739" y="1679"/>
                  </a:lnTo>
                  <a:cubicBezTo>
                    <a:pt x="5828" y="1786"/>
                    <a:pt x="5956" y="1840"/>
                    <a:pt x="6087" y="1840"/>
                  </a:cubicBezTo>
                  <a:cubicBezTo>
                    <a:pt x="6218" y="1840"/>
                    <a:pt x="6352" y="1786"/>
                    <a:pt x="6453" y="1679"/>
                  </a:cubicBezTo>
                  <a:lnTo>
                    <a:pt x="6822" y="1215"/>
                  </a:lnTo>
                  <a:cubicBezTo>
                    <a:pt x="6858" y="1161"/>
                    <a:pt x="6915" y="1134"/>
                    <a:pt x="6973" y="1134"/>
                  </a:cubicBezTo>
                  <a:close/>
                  <a:moveTo>
                    <a:pt x="1905" y="0"/>
                  </a:moveTo>
                  <a:cubicBezTo>
                    <a:pt x="1227" y="0"/>
                    <a:pt x="655" y="572"/>
                    <a:pt x="655" y="1250"/>
                  </a:cubicBezTo>
                  <a:lnTo>
                    <a:pt x="655" y="1334"/>
                  </a:lnTo>
                  <a:cubicBezTo>
                    <a:pt x="286" y="1369"/>
                    <a:pt x="0" y="1691"/>
                    <a:pt x="0" y="2060"/>
                  </a:cubicBezTo>
                  <a:lnTo>
                    <a:pt x="0" y="3262"/>
                  </a:lnTo>
                  <a:cubicBezTo>
                    <a:pt x="0" y="3560"/>
                    <a:pt x="179" y="3846"/>
                    <a:pt x="465" y="3953"/>
                  </a:cubicBezTo>
                  <a:lnTo>
                    <a:pt x="476" y="3953"/>
                  </a:lnTo>
                  <a:lnTo>
                    <a:pt x="3608" y="4858"/>
                  </a:lnTo>
                  <a:cubicBezTo>
                    <a:pt x="3834" y="4953"/>
                    <a:pt x="3965" y="5156"/>
                    <a:pt x="3965" y="5394"/>
                  </a:cubicBezTo>
                  <a:lnTo>
                    <a:pt x="3965" y="6001"/>
                  </a:lnTo>
                  <a:lnTo>
                    <a:pt x="3774" y="6001"/>
                  </a:lnTo>
                  <a:cubicBezTo>
                    <a:pt x="3477" y="6001"/>
                    <a:pt x="3215" y="6239"/>
                    <a:pt x="3215" y="6561"/>
                  </a:cubicBezTo>
                  <a:lnTo>
                    <a:pt x="3215" y="6811"/>
                  </a:lnTo>
                  <a:cubicBezTo>
                    <a:pt x="3215" y="6894"/>
                    <a:pt x="3298" y="6977"/>
                    <a:pt x="3382" y="6977"/>
                  </a:cubicBezTo>
                  <a:cubicBezTo>
                    <a:pt x="3477" y="6977"/>
                    <a:pt x="3548" y="6894"/>
                    <a:pt x="3548" y="6811"/>
                  </a:cubicBezTo>
                  <a:lnTo>
                    <a:pt x="3548" y="6561"/>
                  </a:lnTo>
                  <a:cubicBezTo>
                    <a:pt x="3548" y="6441"/>
                    <a:pt x="3655" y="6334"/>
                    <a:pt x="3774" y="6334"/>
                  </a:cubicBezTo>
                  <a:lnTo>
                    <a:pt x="4513" y="6334"/>
                  </a:lnTo>
                  <a:cubicBezTo>
                    <a:pt x="4632" y="6334"/>
                    <a:pt x="4739" y="6441"/>
                    <a:pt x="4739" y="6561"/>
                  </a:cubicBezTo>
                  <a:lnTo>
                    <a:pt x="4739" y="8727"/>
                  </a:lnTo>
                  <a:cubicBezTo>
                    <a:pt x="4739" y="8823"/>
                    <a:pt x="4810" y="8894"/>
                    <a:pt x="4906" y="8894"/>
                  </a:cubicBezTo>
                  <a:cubicBezTo>
                    <a:pt x="4989" y="8894"/>
                    <a:pt x="5072" y="8823"/>
                    <a:pt x="5072" y="8727"/>
                  </a:cubicBezTo>
                  <a:lnTo>
                    <a:pt x="5072" y="6561"/>
                  </a:lnTo>
                  <a:cubicBezTo>
                    <a:pt x="5072" y="6263"/>
                    <a:pt x="4822" y="6001"/>
                    <a:pt x="4513" y="6001"/>
                  </a:cubicBezTo>
                  <a:lnTo>
                    <a:pt x="4286" y="6001"/>
                  </a:lnTo>
                  <a:lnTo>
                    <a:pt x="4286" y="5394"/>
                  </a:lnTo>
                  <a:cubicBezTo>
                    <a:pt x="4286" y="4977"/>
                    <a:pt x="3989" y="4632"/>
                    <a:pt x="3691" y="4548"/>
                  </a:cubicBezTo>
                  <a:lnTo>
                    <a:pt x="572" y="3643"/>
                  </a:lnTo>
                  <a:cubicBezTo>
                    <a:pt x="417" y="3584"/>
                    <a:pt x="322" y="3429"/>
                    <a:pt x="322" y="3262"/>
                  </a:cubicBezTo>
                  <a:lnTo>
                    <a:pt x="322" y="2060"/>
                  </a:lnTo>
                  <a:cubicBezTo>
                    <a:pt x="322" y="1869"/>
                    <a:pt x="465" y="1691"/>
                    <a:pt x="643" y="1655"/>
                  </a:cubicBezTo>
                  <a:cubicBezTo>
                    <a:pt x="643" y="1774"/>
                    <a:pt x="679" y="1881"/>
                    <a:pt x="703" y="1989"/>
                  </a:cubicBezTo>
                  <a:cubicBezTo>
                    <a:pt x="869" y="2489"/>
                    <a:pt x="1334" y="2858"/>
                    <a:pt x="1893" y="2858"/>
                  </a:cubicBezTo>
                  <a:lnTo>
                    <a:pt x="6394" y="2858"/>
                  </a:lnTo>
                  <a:cubicBezTo>
                    <a:pt x="7061" y="2858"/>
                    <a:pt x="7608" y="2322"/>
                    <a:pt x="7644" y="1655"/>
                  </a:cubicBezTo>
                  <a:cubicBezTo>
                    <a:pt x="7704" y="1274"/>
                    <a:pt x="7751" y="941"/>
                    <a:pt x="7465" y="560"/>
                  </a:cubicBezTo>
                  <a:cubicBezTo>
                    <a:pt x="7427" y="514"/>
                    <a:pt x="7374" y="487"/>
                    <a:pt x="7321" y="487"/>
                  </a:cubicBezTo>
                  <a:cubicBezTo>
                    <a:pt x="7293" y="487"/>
                    <a:pt x="7264" y="495"/>
                    <a:pt x="7239" y="512"/>
                  </a:cubicBezTo>
                  <a:cubicBezTo>
                    <a:pt x="7168" y="572"/>
                    <a:pt x="7156" y="667"/>
                    <a:pt x="7192" y="738"/>
                  </a:cubicBezTo>
                  <a:cubicBezTo>
                    <a:pt x="7239" y="798"/>
                    <a:pt x="7287" y="869"/>
                    <a:pt x="7311" y="941"/>
                  </a:cubicBezTo>
                  <a:cubicBezTo>
                    <a:pt x="7212" y="842"/>
                    <a:pt x="7083" y="794"/>
                    <a:pt x="6953" y="794"/>
                  </a:cubicBezTo>
                  <a:cubicBezTo>
                    <a:pt x="6800" y="794"/>
                    <a:pt x="6646" y="860"/>
                    <a:pt x="6537" y="988"/>
                  </a:cubicBezTo>
                  <a:cubicBezTo>
                    <a:pt x="6156" y="1453"/>
                    <a:pt x="6168" y="1488"/>
                    <a:pt x="6060" y="1488"/>
                  </a:cubicBezTo>
                  <a:cubicBezTo>
                    <a:pt x="6037" y="1488"/>
                    <a:pt x="6001" y="1488"/>
                    <a:pt x="5953" y="1453"/>
                  </a:cubicBezTo>
                  <a:lnTo>
                    <a:pt x="5584" y="988"/>
                  </a:lnTo>
                  <a:cubicBezTo>
                    <a:pt x="5483" y="851"/>
                    <a:pt x="5331" y="783"/>
                    <a:pt x="5178" y="783"/>
                  </a:cubicBezTo>
                  <a:cubicBezTo>
                    <a:pt x="5025" y="783"/>
                    <a:pt x="4870" y="851"/>
                    <a:pt x="4763" y="988"/>
                  </a:cubicBezTo>
                  <a:lnTo>
                    <a:pt x="4394" y="1453"/>
                  </a:lnTo>
                  <a:cubicBezTo>
                    <a:pt x="4364" y="1483"/>
                    <a:pt x="4328" y="1497"/>
                    <a:pt x="4292" y="1497"/>
                  </a:cubicBezTo>
                  <a:cubicBezTo>
                    <a:pt x="4257" y="1497"/>
                    <a:pt x="4221" y="1483"/>
                    <a:pt x="4191" y="1453"/>
                  </a:cubicBezTo>
                  <a:lnTo>
                    <a:pt x="3810" y="988"/>
                  </a:lnTo>
                  <a:cubicBezTo>
                    <a:pt x="3709" y="851"/>
                    <a:pt x="3557" y="783"/>
                    <a:pt x="3405" y="783"/>
                  </a:cubicBezTo>
                  <a:cubicBezTo>
                    <a:pt x="3254" y="783"/>
                    <a:pt x="3102" y="851"/>
                    <a:pt x="3001" y="988"/>
                  </a:cubicBezTo>
                  <a:lnTo>
                    <a:pt x="2620" y="1453"/>
                  </a:lnTo>
                  <a:cubicBezTo>
                    <a:pt x="2590" y="1483"/>
                    <a:pt x="2554" y="1497"/>
                    <a:pt x="2518" y="1497"/>
                  </a:cubicBezTo>
                  <a:cubicBezTo>
                    <a:pt x="2483" y="1497"/>
                    <a:pt x="2447" y="1483"/>
                    <a:pt x="2417" y="1453"/>
                  </a:cubicBezTo>
                  <a:lnTo>
                    <a:pt x="2048" y="988"/>
                  </a:lnTo>
                  <a:cubicBezTo>
                    <a:pt x="1941" y="851"/>
                    <a:pt x="1786" y="783"/>
                    <a:pt x="1633" y="783"/>
                  </a:cubicBezTo>
                  <a:cubicBezTo>
                    <a:pt x="1480" y="783"/>
                    <a:pt x="1328" y="851"/>
                    <a:pt x="1227" y="988"/>
                  </a:cubicBezTo>
                  <a:lnTo>
                    <a:pt x="1000" y="1250"/>
                  </a:lnTo>
                  <a:cubicBezTo>
                    <a:pt x="1000" y="750"/>
                    <a:pt x="1417" y="334"/>
                    <a:pt x="1929" y="334"/>
                  </a:cubicBezTo>
                  <a:cubicBezTo>
                    <a:pt x="2408" y="335"/>
                    <a:pt x="2836" y="335"/>
                    <a:pt x="3219" y="335"/>
                  </a:cubicBezTo>
                  <a:cubicBezTo>
                    <a:pt x="4753" y="335"/>
                    <a:pt x="5570" y="328"/>
                    <a:pt x="6025" y="328"/>
                  </a:cubicBezTo>
                  <a:cubicBezTo>
                    <a:pt x="6593" y="328"/>
                    <a:pt x="6596" y="340"/>
                    <a:pt x="6727" y="393"/>
                  </a:cubicBezTo>
                  <a:cubicBezTo>
                    <a:pt x="6746" y="398"/>
                    <a:pt x="6765" y="400"/>
                    <a:pt x="6783" y="400"/>
                  </a:cubicBezTo>
                  <a:cubicBezTo>
                    <a:pt x="6854" y="400"/>
                    <a:pt x="6913" y="362"/>
                    <a:pt x="6942" y="286"/>
                  </a:cubicBezTo>
                  <a:cubicBezTo>
                    <a:pt x="6965" y="203"/>
                    <a:pt x="6930" y="107"/>
                    <a:pt x="6834" y="84"/>
                  </a:cubicBezTo>
                  <a:cubicBezTo>
                    <a:pt x="6656" y="18"/>
                    <a:pt x="6605" y="6"/>
                    <a:pt x="6008" y="6"/>
                  </a:cubicBezTo>
                  <a:cubicBezTo>
                    <a:pt x="5667" y="6"/>
                    <a:pt x="5148" y="10"/>
                    <a:pt x="4324" y="10"/>
                  </a:cubicBezTo>
                  <a:cubicBezTo>
                    <a:pt x="3707" y="10"/>
                    <a:pt x="2918" y="8"/>
                    <a:pt x="1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76"/>
            <p:cNvSpPr/>
            <p:nvPr/>
          </p:nvSpPr>
          <p:spPr>
            <a:xfrm>
              <a:off x="2813234" y="2654497"/>
              <a:ext cx="58712" cy="119301"/>
            </a:xfrm>
            <a:custGeom>
              <a:avLst/>
              <a:gdLst/>
              <a:ahLst/>
              <a:cxnLst/>
              <a:rect l="l" t="t" r="r" b="b"/>
              <a:pathLst>
                <a:path w="1846" h="375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191"/>
                  </a:lnTo>
                  <a:cubicBezTo>
                    <a:pt x="0" y="3489"/>
                    <a:pt x="238" y="3751"/>
                    <a:pt x="548" y="3751"/>
                  </a:cubicBezTo>
                  <a:lnTo>
                    <a:pt x="1286" y="3751"/>
                  </a:lnTo>
                  <a:cubicBezTo>
                    <a:pt x="1584" y="3751"/>
                    <a:pt x="1846" y="3513"/>
                    <a:pt x="1846" y="3191"/>
                  </a:cubicBezTo>
                  <a:lnTo>
                    <a:pt x="1846" y="2096"/>
                  </a:lnTo>
                  <a:cubicBezTo>
                    <a:pt x="1834" y="2001"/>
                    <a:pt x="1762" y="1929"/>
                    <a:pt x="1679" y="1929"/>
                  </a:cubicBezTo>
                  <a:cubicBezTo>
                    <a:pt x="1584" y="1929"/>
                    <a:pt x="1512" y="2001"/>
                    <a:pt x="1512" y="2096"/>
                  </a:cubicBezTo>
                  <a:lnTo>
                    <a:pt x="1512" y="3191"/>
                  </a:lnTo>
                  <a:cubicBezTo>
                    <a:pt x="1512" y="3310"/>
                    <a:pt x="1405" y="3417"/>
                    <a:pt x="1286" y="3417"/>
                  </a:cubicBezTo>
                  <a:lnTo>
                    <a:pt x="548" y="3417"/>
                  </a:lnTo>
                  <a:cubicBezTo>
                    <a:pt x="429" y="3417"/>
                    <a:pt x="322" y="3310"/>
                    <a:pt x="322" y="3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9" name="Google Shape;11609;p76"/>
          <p:cNvGrpSpPr/>
          <p:nvPr/>
        </p:nvGrpSpPr>
        <p:grpSpPr>
          <a:xfrm>
            <a:off x="1835485" y="2422352"/>
            <a:ext cx="259433" cy="350714"/>
            <a:chOff x="1835485" y="2422352"/>
            <a:chExt cx="259433" cy="350714"/>
          </a:xfrm>
        </p:grpSpPr>
        <p:sp>
          <p:nvSpPr>
            <p:cNvPr id="11610" name="Google Shape;11610;p76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76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76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76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76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76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76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7" name="Google Shape;11617;p76"/>
          <p:cNvGrpSpPr/>
          <p:nvPr/>
        </p:nvGrpSpPr>
        <p:grpSpPr>
          <a:xfrm>
            <a:off x="3150240" y="2422352"/>
            <a:ext cx="212489" cy="351445"/>
            <a:chOff x="3150240" y="2422352"/>
            <a:chExt cx="212489" cy="351445"/>
          </a:xfrm>
        </p:grpSpPr>
        <p:sp>
          <p:nvSpPr>
            <p:cNvPr id="11618" name="Google Shape;11618;p76"/>
            <p:cNvSpPr/>
            <p:nvPr/>
          </p:nvSpPr>
          <p:spPr>
            <a:xfrm>
              <a:off x="3150240" y="2422352"/>
              <a:ext cx="212489" cy="351445"/>
            </a:xfrm>
            <a:custGeom>
              <a:avLst/>
              <a:gdLst/>
              <a:ahLst/>
              <a:cxnLst/>
              <a:rect l="l" t="t" r="r" b="b"/>
              <a:pathLst>
                <a:path w="6681" h="11050" extrusionOk="0">
                  <a:moveTo>
                    <a:pt x="4918" y="334"/>
                  </a:moveTo>
                  <a:lnTo>
                    <a:pt x="4918" y="1465"/>
                  </a:lnTo>
                  <a:lnTo>
                    <a:pt x="4954" y="1465"/>
                  </a:lnTo>
                  <a:cubicBezTo>
                    <a:pt x="4954" y="1596"/>
                    <a:pt x="4847" y="1703"/>
                    <a:pt x="4716" y="1703"/>
                  </a:cubicBezTo>
                  <a:cubicBezTo>
                    <a:pt x="4597" y="1703"/>
                    <a:pt x="4490" y="1608"/>
                    <a:pt x="4478" y="1489"/>
                  </a:cubicBezTo>
                  <a:lnTo>
                    <a:pt x="4478" y="822"/>
                  </a:lnTo>
                  <a:cubicBezTo>
                    <a:pt x="4478" y="727"/>
                    <a:pt x="4406" y="656"/>
                    <a:pt x="4311" y="656"/>
                  </a:cubicBezTo>
                  <a:cubicBezTo>
                    <a:pt x="4216" y="656"/>
                    <a:pt x="4144" y="727"/>
                    <a:pt x="4144" y="822"/>
                  </a:cubicBezTo>
                  <a:lnTo>
                    <a:pt x="4144" y="1620"/>
                  </a:lnTo>
                  <a:lnTo>
                    <a:pt x="4144" y="2263"/>
                  </a:lnTo>
                  <a:cubicBezTo>
                    <a:pt x="4144" y="2394"/>
                    <a:pt x="4037" y="2501"/>
                    <a:pt x="3906" y="2501"/>
                  </a:cubicBezTo>
                  <a:cubicBezTo>
                    <a:pt x="3775" y="2501"/>
                    <a:pt x="3668" y="2394"/>
                    <a:pt x="3668" y="2263"/>
                  </a:cubicBezTo>
                  <a:lnTo>
                    <a:pt x="3668" y="632"/>
                  </a:lnTo>
                  <a:cubicBezTo>
                    <a:pt x="3668" y="537"/>
                    <a:pt x="3597" y="465"/>
                    <a:pt x="3501" y="465"/>
                  </a:cubicBezTo>
                  <a:lnTo>
                    <a:pt x="3489" y="465"/>
                  </a:lnTo>
                  <a:cubicBezTo>
                    <a:pt x="3406" y="465"/>
                    <a:pt x="3347" y="525"/>
                    <a:pt x="3323" y="608"/>
                  </a:cubicBezTo>
                  <a:cubicBezTo>
                    <a:pt x="3311" y="727"/>
                    <a:pt x="3204" y="822"/>
                    <a:pt x="3085" y="822"/>
                  </a:cubicBezTo>
                  <a:cubicBezTo>
                    <a:pt x="2966" y="822"/>
                    <a:pt x="2870" y="727"/>
                    <a:pt x="2846" y="608"/>
                  </a:cubicBezTo>
                  <a:cubicBezTo>
                    <a:pt x="2835" y="525"/>
                    <a:pt x="2763" y="465"/>
                    <a:pt x="2668" y="465"/>
                  </a:cubicBezTo>
                  <a:cubicBezTo>
                    <a:pt x="2585" y="465"/>
                    <a:pt x="2513" y="537"/>
                    <a:pt x="2513" y="632"/>
                  </a:cubicBezTo>
                  <a:lnTo>
                    <a:pt x="2513" y="1382"/>
                  </a:lnTo>
                  <a:cubicBezTo>
                    <a:pt x="2513" y="1525"/>
                    <a:pt x="2406" y="1620"/>
                    <a:pt x="2275" y="1620"/>
                  </a:cubicBezTo>
                  <a:cubicBezTo>
                    <a:pt x="2132" y="1620"/>
                    <a:pt x="2037" y="1525"/>
                    <a:pt x="2037" y="1382"/>
                  </a:cubicBezTo>
                  <a:lnTo>
                    <a:pt x="2037" y="334"/>
                  </a:lnTo>
                  <a:close/>
                  <a:moveTo>
                    <a:pt x="5263" y="4537"/>
                  </a:moveTo>
                  <a:lnTo>
                    <a:pt x="5263" y="5406"/>
                  </a:lnTo>
                  <a:cubicBezTo>
                    <a:pt x="5263" y="5823"/>
                    <a:pt x="4918" y="6168"/>
                    <a:pt x="4501" y="6168"/>
                  </a:cubicBezTo>
                  <a:lnTo>
                    <a:pt x="2168" y="6168"/>
                  </a:lnTo>
                  <a:cubicBezTo>
                    <a:pt x="1751" y="6168"/>
                    <a:pt x="1406" y="5823"/>
                    <a:pt x="1406" y="5406"/>
                  </a:cubicBezTo>
                  <a:lnTo>
                    <a:pt x="1406" y="4537"/>
                  </a:lnTo>
                  <a:close/>
                  <a:moveTo>
                    <a:pt x="1215" y="1"/>
                  </a:moveTo>
                  <a:cubicBezTo>
                    <a:pt x="906" y="1"/>
                    <a:pt x="656" y="251"/>
                    <a:pt x="656" y="572"/>
                  </a:cubicBezTo>
                  <a:lnTo>
                    <a:pt x="656" y="1168"/>
                  </a:lnTo>
                  <a:cubicBezTo>
                    <a:pt x="656" y="1251"/>
                    <a:pt x="727" y="1322"/>
                    <a:pt x="810" y="1322"/>
                  </a:cubicBezTo>
                  <a:cubicBezTo>
                    <a:pt x="906" y="1322"/>
                    <a:pt x="977" y="1251"/>
                    <a:pt x="977" y="1168"/>
                  </a:cubicBezTo>
                  <a:lnTo>
                    <a:pt x="977" y="572"/>
                  </a:lnTo>
                  <a:cubicBezTo>
                    <a:pt x="977" y="430"/>
                    <a:pt x="1084" y="334"/>
                    <a:pt x="1215" y="334"/>
                  </a:cubicBezTo>
                  <a:lnTo>
                    <a:pt x="1739" y="334"/>
                  </a:lnTo>
                  <a:lnTo>
                    <a:pt x="1739" y="1382"/>
                  </a:lnTo>
                  <a:cubicBezTo>
                    <a:pt x="1739" y="1703"/>
                    <a:pt x="1989" y="1954"/>
                    <a:pt x="2299" y="1954"/>
                  </a:cubicBezTo>
                  <a:cubicBezTo>
                    <a:pt x="2620" y="1954"/>
                    <a:pt x="2870" y="1703"/>
                    <a:pt x="2870" y="1382"/>
                  </a:cubicBezTo>
                  <a:lnTo>
                    <a:pt x="2870" y="1108"/>
                  </a:lnTo>
                  <a:cubicBezTo>
                    <a:pt x="2942" y="1132"/>
                    <a:pt x="3013" y="1144"/>
                    <a:pt x="3108" y="1144"/>
                  </a:cubicBezTo>
                  <a:cubicBezTo>
                    <a:pt x="3192" y="1144"/>
                    <a:pt x="3275" y="1132"/>
                    <a:pt x="3347" y="1108"/>
                  </a:cubicBezTo>
                  <a:lnTo>
                    <a:pt x="3347" y="2263"/>
                  </a:lnTo>
                  <a:cubicBezTo>
                    <a:pt x="3347" y="2573"/>
                    <a:pt x="3597" y="2835"/>
                    <a:pt x="3906" y="2835"/>
                  </a:cubicBezTo>
                  <a:cubicBezTo>
                    <a:pt x="4228" y="2835"/>
                    <a:pt x="4478" y="2573"/>
                    <a:pt x="4478" y="2263"/>
                  </a:cubicBezTo>
                  <a:lnTo>
                    <a:pt x="4478" y="1977"/>
                  </a:lnTo>
                  <a:cubicBezTo>
                    <a:pt x="4549" y="2013"/>
                    <a:pt x="4620" y="2025"/>
                    <a:pt x="4716" y="2025"/>
                  </a:cubicBezTo>
                  <a:cubicBezTo>
                    <a:pt x="5025" y="2025"/>
                    <a:pt x="5275" y="1775"/>
                    <a:pt x="5275" y="1465"/>
                  </a:cubicBezTo>
                  <a:lnTo>
                    <a:pt x="5275" y="334"/>
                  </a:lnTo>
                  <a:lnTo>
                    <a:pt x="5442" y="334"/>
                  </a:lnTo>
                  <a:cubicBezTo>
                    <a:pt x="5573" y="334"/>
                    <a:pt x="5680" y="430"/>
                    <a:pt x="5680" y="572"/>
                  </a:cubicBezTo>
                  <a:lnTo>
                    <a:pt x="5680" y="2989"/>
                  </a:lnTo>
                  <a:lnTo>
                    <a:pt x="4311" y="2989"/>
                  </a:lnTo>
                  <a:cubicBezTo>
                    <a:pt x="4228" y="2989"/>
                    <a:pt x="4144" y="3073"/>
                    <a:pt x="4144" y="3156"/>
                  </a:cubicBezTo>
                  <a:cubicBezTo>
                    <a:pt x="4144" y="3251"/>
                    <a:pt x="4228" y="3323"/>
                    <a:pt x="4311" y="3323"/>
                  </a:cubicBezTo>
                  <a:lnTo>
                    <a:pt x="5906" y="3323"/>
                  </a:lnTo>
                  <a:cubicBezTo>
                    <a:pt x="5954" y="3323"/>
                    <a:pt x="5978" y="3323"/>
                    <a:pt x="6025" y="3335"/>
                  </a:cubicBezTo>
                  <a:cubicBezTo>
                    <a:pt x="6216" y="3382"/>
                    <a:pt x="6347" y="3561"/>
                    <a:pt x="6347" y="3763"/>
                  </a:cubicBezTo>
                  <a:cubicBezTo>
                    <a:pt x="6347" y="4001"/>
                    <a:pt x="6156" y="4216"/>
                    <a:pt x="5906" y="4216"/>
                  </a:cubicBezTo>
                  <a:lnTo>
                    <a:pt x="751" y="4216"/>
                  </a:lnTo>
                  <a:cubicBezTo>
                    <a:pt x="513" y="4216"/>
                    <a:pt x="310" y="4025"/>
                    <a:pt x="310" y="3763"/>
                  </a:cubicBezTo>
                  <a:cubicBezTo>
                    <a:pt x="310" y="3561"/>
                    <a:pt x="441" y="3394"/>
                    <a:pt x="632" y="3335"/>
                  </a:cubicBezTo>
                  <a:cubicBezTo>
                    <a:pt x="668" y="3323"/>
                    <a:pt x="715" y="3323"/>
                    <a:pt x="751" y="3323"/>
                  </a:cubicBezTo>
                  <a:lnTo>
                    <a:pt x="3656" y="3323"/>
                  </a:lnTo>
                  <a:cubicBezTo>
                    <a:pt x="3751" y="3323"/>
                    <a:pt x="3823" y="3251"/>
                    <a:pt x="3823" y="3156"/>
                  </a:cubicBezTo>
                  <a:cubicBezTo>
                    <a:pt x="3823" y="3073"/>
                    <a:pt x="3751" y="2989"/>
                    <a:pt x="3656" y="2989"/>
                  </a:cubicBezTo>
                  <a:lnTo>
                    <a:pt x="977" y="2989"/>
                  </a:lnTo>
                  <a:lnTo>
                    <a:pt x="977" y="1834"/>
                  </a:lnTo>
                  <a:cubicBezTo>
                    <a:pt x="977" y="1739"/>
                    <a:pt x="906" y="1668"/>
                    <a:pt x="810" y="1668"/>
                  </a:cubicBezTo>
                  <a:cubicBezTo>
                    <a:pt x="727" y="1668"/>
                    <a:pt x="656" y="1739"/>
                    <a:pt x="656" y="1834"/>
                  </a:cubicBezTo>
                  <a:lnTo>
                    <a:pt x="656" y="3013"/>
                  </a:lnTo>
                  <a:cubicBezTo>
                    <a:pt x="275" y="3073"/>
                    <a:pt x="1" y="3382"/>
                    <a:pt x="1" y="3763"/>
                  </a:cubicBezTo>
                  <a:cubicBezTo>
                    <a:pt x="1" y="4204"/>
                    <a:pt x="334" y="4537"/>
                    <a:pt x="775" y="4537"/>
                  </a:cubicBezTo>
                  <a:lnTo>
                    <a:pt x="1084" y="4537"/>
                  </a:lnTo>
                  <a:lnTo>
                    <a:pt x="1084" y="5406"/>
                  </a:lnTo>
                  <a:cubicBezTo>
                    <a:pt x="1084" y="6002"/>
                    <a:pt x="1572" y="6490"/>
                    <a:pt x="2168" y="6490"/>
                  </a:cubicBezTo>
                  <a:lnTo>
                    <a:pt x="2323" y="6490"/>
                  </a:lnTo>
                  <a:lnTo>
                    <a:pt x="2323" y="10014"/>
                  </a:lnTo>
                  <a:cubicBezTo>
                    <a:pt x="2323" y="10586"/>
                    <a:pt x="2775" y="11050"/>
                    <a:pt x="3347" y="11050"/>
                  </a:cubicBezTo>
                  <a:cubicBezTo>
                    <a:pt x="3906" y="11050"/>
                    <a:pt x="4370" y="10586"/>
                    <a:pt x="4370" y="10014"/>
                  </a:cubicBezTo>
                  <a:lnTo>
                    <a:pt x="4370" y="8633"/>
                  </a:lnTo>
                  <a:cubicBezTo>
                    <a:pt x="4370" y="8550"/>
                    <a:pt x="4299" y="8466"/>
                    <a:pt x="4204" y="8466"/>
                  </a:cubicBezTo>
                  <a:cubicBezTo>
                    <a:pt x="4120" y="8466"/>
                    <a:pt x="4049" y="8550"/>
                    <a:pt x="4049" y="8633"/>
                  </a:cubicBezTo>
                  <a:lnTo>
                    <a:pt x="4049" y="10014"/>
                  </a:lnTo>
                  <a:cubicBezTo>
                    <a:pt x="4049" y="10407"/>
                    <a:pt x="3728" y="10716"/>
                    <a:pt x="3347" y="10716"/>
                  </a:cubicBezTo>
                  <a:cubicBezTo>
                    <a:pt x="2954" y="10716"/>
                    <a:pt x="2644" y="10407"/>
                    <a:pt x="2644" y="10014"/>
                  </a:cubicBezTo>
                  <a:lnTo>
                    <a:pt x="2644" y="6490"/>
                  </a:lnTo>
                  <a:lnTo>
                    <a:pt x="4025" y="6490"/>
                  </a:lnTo>
                  <a:lnTo>
                    <a:pt x="4025" y="7978"/>
                  </a:lnTo>
                  <a:cubicBezTo>
                    <a:pt x="4025" y="8073"/>
                    <a:pt x="4097" y="8145"/>
                    <a:pt x="4192" y="8145"/>
                  </a:cubicBezTo>
                  <a:cubicBezTo>
                    <a:pt x="4275" y="8145"/>
                    <a:pt x="4359" y="8073"/>
                    <a:pt x="4359" y="7978"/>
                  </a:cubicBezTo>
                  <a:lnTo>
                    <a:pt x="4359" y="6490"/>
                  </a:lnTo>
                  <a:lnTo>
                    <a:pt x="4501" y="6490"/>
                  </a:lnTo>
                  <a:cubicBezTo>
                    <a:pt x="5097" y="6490"/>
                    <a:pt x="5585" y="6002"/>
                    <a:pt x="5585" y="5406"/>
                  </a:cubicBezTo>
                  <a:lnTo>
                    <a:pt x="5585" y="4537"/>
                  </a:lnTo>
                  <a:lnTo>
                    <a:pt x="5906" y="4537"/>
                  </a:lnTo>
                  <a:cubicBezTo>
                    <a:pt x="6335" y="4537"/>
                    <a:pt x="6680" y="4204"/>
                    <a:pt x="6680" y="3763"/>
                  </a:cubicBezTo>
                  <a:cubicBezTo>
                    <a:pt x="6680" y="3394"/>
                    <a:pt x="6395" y="3073"/>
                    <a:pt x="6014" y="3013"/>
                  </a:cubicBezTo>
                  <a:lnTo>
                    <a:pt x="6014" y="572"/>
                  </a:lnTo>
                  <a:cubicBezTo>
                    <a:pt x="6014" y="251"/>
                    <a:pt x="575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76"/>
            <p:cNvSpPr/>
            <p:nvPr/>
          </p:nvSpPr>
          <p:spPr>
            <a:xfrm>
              <a:off x="3239230" y="2721860"/>
              <a:ext cx="32982" cy="32250"/>
            </a:xfrm>
            <a:custGeom>
              <a:avLst/>
              <a:gdLst/>
              <a:ahLst/>
              <a:cxnLst/>
              <a:rect l="l" t="t" r="r" b="b"/>
              <a:pathLst>
                <a:path w="1037" h="1014" extrusionOk="0">
                  <a:moveTo>
                    <a:pt x="598" y="0"/>
                  </a:moveTo>
                  <a:cubicBezTo>
                    <a:pt x="521" y="0"/>
                    <a:pt x="440" y="57"/>
                    <a:pt x="429" y="145"/>
                  </a:cubicBezTo>
                  <a:cubicBezTo>
                    <a:pt x="418" y="228"/>
                    <a:pt x="477" y="323"/>
                    <a:pt x="560" y="335"/>
                  </a:cubicBezTo>
                  <a:cubicBezTo>
                    <a:pt x="656" y="347"/>
                    <a:pt x="691" y="418"/>
                    <a:pt x="691" y="514"/>
                  </a:cubicBezTo>
                  <a:cubicBezTo>
                    <a:pt x="691" y="597"/>
                    <a:pt x="620" y="692"/>
                    <a:pt x="513" y="692"/>
                  </a:cubicBezTo>
                  <a:cubicBezTo>
                    <a:pt x="429" y="692"/>
                    <a:pt x="358" y="633"/>
                    <a:pt x="334" y="537"/>
                  </a:cubicBezTo>
                  <a:cubicBezTo>
                    <a:pt x="323" y="461"/>
                    <a:pt x="243" y="405"/>
                    <a:pt x="165" y="405"/>
                  </a:cubicBezTo>
                  <a:cubicBezTo>
                    <a:pt x="158" y="405"/>
                    <a:pt x="151" y="406"/>
                    <a:pt x="144" y="407"/>
                  </a:cubicBezTo>
                  <a:cubicBezTo>
                    <a:pt x="60" y="418"/>
                    <a:pt x="1" y="514"/>
                    <a:pt x="13" y="597"/>
                  </a:cubicBezTo>
                  <a:cubicBezTo>
                    <a:pt x="60" y="835"/>
                    <a:pt x="263" y="1014"/>
                    <a:pt x="501" y="1014"/>
                  </a:cubicBezTo>
                  <a:cubicBezTo>
                    <a:pt x="787" y="1014"/>
                    <a:pt x="1013" y="799"/>
                    <a:pt x="1013" y="514"/>
                  </a:cubicBezTo>
                  <a:cubicBezTo>
                    <a:pt x="1037" y="264"/>
                    <a:pt x="858" y="49"/>
                    <a:pt x="620" y="2"/>
                  </a:cubicBezTo>
                  <a:cubicBezTo>
                    <a:pt x="613" y="1"/>
                    <a:pt x="606" y="0"/>
                    <a:pt x="5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0" name="Google Shape;11620;p76"/>
          <p:cNvGrpSpPr/>
          <p:nvPr/>
        </p:nvGrpSpPr>
        <p:grpSpPr>
          <a:xfrm>
            <a:off x="1367060" y="2422129"/>
            <a:ext cx="269261" cy="352050"/>
            <a:chOff x="1367060" y="2422129"/>
            <a:chExt cx="269261" cy="352050"/>
          </a:xfrm>
        </p:grpSpPr>
        <p:sp>
          <p:nvSpPr>
            <p:cNvPr id="11621" name="Google Shape;11621;p7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7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7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7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7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7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7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7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7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7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7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7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7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7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5" name="Google Shape;11635;p76"/>
          <p:cNvSpPr/>
          <p:nvPr/>
        </p:nvSpPr>
        <p:spPr>
          <a:xfrm>
            <a:off x="7075994" y="2425914"/>
            <a:ext cx="353354" cy="351318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6" name="Google Shape;11636;p76"/>
          <p:cNvGrpSpPr/>
          <p:nvPr/>
        </p:nvGrpSpPr>
        <p:grpSpPr>
          <a:xfrm>
            <a:off x="4882690" y="2425405"/>
            <a:ext cx="274573" cy="350682"/>
            <a:chOff x="4882690" y="2425405"/>
            <a:chExt cx="274573" cy="350682"/>
          </a:xfrm>
        </p:grpSpPr>
        <p:sp>
          <p:nvSpPr>
            <p:cNvPr id="11637" name="Google Shape;11637;p76"/>
            <p:cNvSpPr/>
            <p:nvPr/>
          </p:nvSpPr>
          <p:spPr>
            <a:xfrm>
              <a:off x="4882690" y="2425405"/>
              <a:ext cx="92075" cy="350682"/>
            </a:xfrm>
            <a:custGeom>
              <a:avLst/>
              <a:gdLst/>
              <a:ahLst/>
              <a:cxnLst/>
              <a:rect l="l" t="t" r="r" b="b"/>
              <a:pathLst>
                <a:path w="2895" h="11026" extrusionOk="0">
                  <a:moveTo>
                    <a:pt x="2573" y="322"/>
                  </a:moveTo>
                  <a:cubicBezTo>
                    <a:pt x="2370" y="1441"/>
                    <a:pt x="2061" y="3167"/>
                    <a:pt x="1965" y="3751"/>
                  </a:cubicBezTo>
                  <a:cubicBezTo>
                    <a:pt x="1942" y="3846"/>
                    <a:pt x="1930" y="3905"/>
                    <a:pt x="1930" y="3929"/>
                  </a:cubicBezTo>
                  <a:cubicBezTo>
                    <a:pt x="1882" y="4179"/>
                    <a:pt x="1894" y="4525"/>
                    <a:pt x="1930" y="4906"/>
                  </a:cubicBezTo>
                  <a:cubicBezTo>
                    <a:pt x="1709" y="4950"/>
                    <a:pt x="1486" y="4966"/>
                    <a:pt x="1277" y="4966"/>
                  </a:cubicBezTo>
                  <a:cubicBezTo>
                    <a:pt x="980" y="4966"/>
                    <a:pt x="714" y="4933"/>
                    <a:pt x="525" y="4906"/>
                  </a:cubicBezTo>
                  <a:cubicBezTo>
                    <a:pt x="846" y="3036"/>
                    <a:pt x="692" y="1750"/>
                    <a:pt x="572" y="798"/>
                  </a:cubicBezTo>
                  <a:cubicBezTo>
                    <a:pt x="561" y="631"/>
                    <a:pt x="525" y="476"/>
                    <a:pt x="513" y="322"/>
                  </a:cubicBezTo>
                  <a:close/>
                  <a:moveTo>
                    <a:pt x="477" y="5215"/>
                  </a:moveTo>
                  <a:cubicBezTo>
                    <a:pt x="680" y="5251"/>
                    <a:pt x="965" y="5298"/>
                    <a:pt x="1287" y="5298"/>
                  </a:cubicBezTo>
                  <a:cubicBezTo>
                    <a:pt x="1501" y="5298"/>
                    <a:pt x="1739" y="5275"/>
                    <a:pt x="1965" y="5239"/>
                  </a:cubicBezTo>
                  <a:cubicBezTo>
                    <a:pt x="1965" y="5275"/>
                    <a:pt x="1977" y="5322"/>
                    <a:pt x="1977" y="5370"/>
                  </a:cubicBezTo>
                  <a:lnTo>
                    <a:pt x="1977" y="5429"/>
                  </a:lnTo>
                  <a:cubicBezTo>
                    <a:pt x="1823" y="5656"/>
                    <a:pt x="1573" y="6001"/>
                    <a:pt x="1215" y="6334"/>
                  </a:cubicBezTo>
                  <a:cubicBezTo>
                    <a:pt x="1084" y="6215"/>
                    <a:pt x="965" y="6084"/>
                    <a:pt x="858" y="5965"/>
                  </a:cubicBezTo>
                  <a:cubicBezTo>
                    <a:pt x="680" y="5739"/>
                    <a:pt x="549" y="5537"/>
                    <a:pt x="453" y="5370"/>
                  </a:cubicBezTo>
                  <a:cubicBezTo>
                    <a:pt x="453" y="5322"/>
                    <a:pt x="453" y="5263"/>
                    <a:pt x="477" y="5215"/>
                  </a:cubicBezTo>
                  <a:close/>
                  <a:moveTo>
                    <a:pt x="2001" y="5929"/>
                  </a:moveTo>
                  <a:cubicBezTo>
                    <a:pt x="2037" y="6263"/>
                    <a:pt x="2061" y="6572"/>
                    <a:pt x="2061" y="6858"/>
                  </a:cubicBezTo>
                  <a:lnTo>
                    <a:pt x="2061" y="6870"/>
                  </a:lnTo>
                  <a:cubicBezTo>
                    <a:pt x="1846" y="6787"/>
                    <a:pt x="1644" y="6680"/>
                    <a:pt x="1465" y="6549"/>
                  </a:cubicBezTo>
                  <a:cubicBezTo>
                    <a:pt x="1573" y="6441"/>
                    <a:pt x="1680" y="6334"/>
                    <a:pt x="1763" y="6227"/>
                  </a:cubicBezTo>
                  <a:cubicBezTo>
                    <a:pt x="1858" y="6132"/>
                    <a:pt x="1942" y="6025"/>
                    <a:pt x="2001" y="5929"/>
                  </a:cubicBezTo>
                  <a:close/>
                  <a:moveTo>
                    <a:pt x="430" y="5965"/>
                  </a:moveTo>
                  <a:cubicBezTo>
                    <a:pt x="561" y="6156"/>
                    <a:pt x="739" y="6370"/>
                    <a:pt x="965" y="6572"/>
                  </a:cubicBezTo>
                  <a:cubicBezTo>
                    <a:pt x="799" y="6703"/>
                    <a:pt x="620" y="6811"/>
                    <a:pt x="430" y="6918"/>
                  </a:cubicBezTo>
                  <a:lnTo>
                    <a:pt x="430" y="6870"/>
                  </a:lnTo>
                  <a:lnTo>
                    <a:pt x="430" y="6668"/>
                  </a:lnTo>
                  <a:lnTo>
                    <a:pt x="430" y="6334"/>
                  </a:lnTo>
                  <a:lnTo>
                    <a:pt x="430" y="5965"/>
                  </a:lnTo>
                  <a:close/>
                  <a:moveTo>
                    <a:pt x="1215" y="6763"/>
                  </a:moveTo>
                  <a:cubicBezTo>
                    <a:pt x="1454" y="6965"/>
                    <a:pt x="1739" y="7108"/>
                    <a:pt x="2061" y="7215"/>
                  </a:cubicBezTo>
                  <a:cubicBezTo>
                    <a:pt x="2061" y="7656"/>
                    <a:pt x="2037" y="8061"/>
                    <a:pt x="1942" y="8346"/>
                  </a:cubicBezTo>
                  <a:cubicBezTo>
                    <a:pt x="1823" y="8716"/>
                    <a:pt x="1620" y="8870"/>
                    <a:pt x="1251" y="8870"/>
                  </a:cubicBezTo>
                  <a:cubicBezTo>
                    <a:pt x="870" y="8870"/>
                    <a:pt x="656" y="8704"/>
                    <a:pt x="549" y="8346"/>
                  </a:cubicBezTo>
                  <a:cubicBezTo>
                    <a:pt x="453" y="8061"/>
                    <a:pt x="441" y="7680"/>
                    <a:pt x="430" y="7239"/>
                  </a:cubicBezTo>
                  <a:cubicBezTo>
                    <a:pt x="692" y="7120"/>
                    <a:pt x="965" y="6977"/>
                    <a:pt x="1215" y="6763"/>
                  </a:cubicBezTo>
                  <a:close/>
                  <a:moveTo>
                    <a:pt x="2346" y="7525"/>
                  </a:moveTo>
                  <a:cubicBezTo>
                    <a:pt x="2346" y="7727"/>
                    <a:pt x="2358" y="7954"/>
                    <a:pt x="2358" y="8192"/>
                  </a:cubicBezTo>
                  <a:cubicBezTo>
                    <a:pt x="2358" y="8954"/>
                    <a:pt x="2251" y="10704"/>
                    <a:pt x="1323" y="10704"/>
                  </a:cubicBezTo>
                  <a:cubicBezTo>
                    <a:pt x="668" y="10704"/>
                    <a:pt x="370" y="9739"/>
                    <a:pt x="287" y="8680"/>
                  </a:cubicBezTo>
                  <a:lnTo>
                    <a:pt x="287" y="8680"/>
                  </a:lnTo>
                  <a:cubicBezTo>
                    <a:pt x="311" y="8704"/>
                    <a:pt x="311" y="8716"/>
                    <a:pt x="322" y="8739"/>
                  </a:cubicBezTo>
                  <a:lnTo>
                    <a:pt x="322" y="8763"/>
                  </a:lnTo>
                  <a:cubicBezTo>
                    <a:pt x="334" y="8775"/>
                    <a:pt x="334" y="8787"/>
                    <a:pt x="346" y="8799"/>
                  </a:cubicBezTo>
                  <a:cubicBezTo>
                    <a:pt x="370" y="8823"/>
                    <a:pt x="382" y="8835"/>
                    <a:pt x="382" y="8846"/>
                  </a:cubicBezTo>
                  <a:lnTo>
                    <a:pt x="394" y="8858"/>
                  </a:lnTo>
                  <a:lnTo>
                    <a:pt x="441" y="8906"/>
                  </a:lnTo>
                  <a:lnTo>
                    <a:pt x="489" y="8954"/>
                  </a:lnTo>
                  <a:cubicBezTo>
                    <a:pt x="501" y="8966"/>
                    <a:pt x="513" y="8977"/>
                    <a:pt x="525" y="8977"/>
                  </a:cubicBezTo>
                  <a:lnTo>
                    <a:pt x="549" y="8977"/>
                  </a:lnTo>
                  <a:cubicBezTo>
                    <a:pt x="561" y="9001"/>
                    <a:pt x="572" y="9013"/>
                    <a:pt x="584" y="9013"/>
                  </a:cubicBezTo>
                  <a:cubicBezTo>
                    <a:pt x="608" y="9025"/>
                    <a:pt x="620" y="9025"/>
                    <a:pt x="632" y="9037"/>
                  </a:cubicBezTo>
                  <a:cubicBezTo>
                    <a:pt x="644" y="9061"/>
                    <a:pt x="668" y="9061"/>
                    <a:pt x="680" y="9073"/>
                  </a:cubicBezTo>
                  <a:lnTo>
                    <a:pt x="692" y="9073"/>
                  </a:lnTo>
                  <a:cubicBezTo>
                    <a:pt x="703" y="9085"/>
                    <a:pt x="727" y="9085"/>
                    <a:pt x="751" y="9096"/>
                  </a:cubicBezTo>
                  <a:cubicBezTo>
                    <a:pt x="763" y="9096"/>
                    <a:pt x="787" y="9120"/>
                    <a:pt x="811" y="9120"/>
                  </a:cubicBezTo>
                  <a:lnTo>
                    <a:pt x="822" y="9120"/>
                  </a:lnTo>
                  <a:cubicBezTo>
                    <a:pt x="846" y="9120"/>
                    <a:pt x="870" y="9132"/>
                    <a:pt x="882" y="9132"/>
                  </a:cubicBezTo>
                  <a:lnTo>
                    <a:pt x="906" y="9132"/>
                  </a:lnTo>
                  <a:cubicBezTo>
                    <a:pt x="918" y="9132"/>
                    <a:pt x="942" y="9144"/>
                    <a:pt x="965" y="9144"/>
                  </a:cubicBezTo>
                  <a:cubicBezTo>
                    <a:pt x="977" y="9144"/>
                    <a:pt x="1001" y="9144"/>
                    <a:pt x="1025" y="9156"/>
                  </a:cubicBezTo>
                  <a:lnTo>
                    <a:pt x="1334" y="9156"/>
                  </a:lnTo>
                  <a:cubicBezTo>
                    <a:pt x="1345" y="9156"/>
                    <a:pt x="1356" y="9156"/>
                    <a:pt x="1366" y="9156"/>
                  </a:cubicBezTo>
                  <a:cubicBezTo>
                    <a:pt x="1836" y="9156"/>
                    <a:pt x="2123" y="8896"/>
                    <a:pt x="2263" y="8454"/>
                  </a:cubicBezTo>
                  <a:cubicBezTo>
                    <a:pt x="2275" y="8418"/>
                    <a:pt x="2275" y="8406"/>
                    <a:pt x="2275" y="8370"/>
                  </a:cubicBezTo>
                  <a:lnTo>
                    <a:pt x="2275" y="8358"/>
                  </a:lnTo>
                  <a:cubicBezTo>
                    <a:pt x="2275" y="8335"/>
                    <a:pt x="2287" y="8311"/>
                    <a:pt x="2287" y="8287"/>
                  </a:cubicBezTo>
                  <a:lnTo>
                    <a:pt x="2287" y="8263"/>
                  </a:lnTo>
                  <a:cubicBezTo>
                    <a:pt x="2287" y="8239"/>
                    <a:pt x="2299" y="8227"/>
                    <a:pt x="2299" y="8192"/>
                  </a:cubicBezTo>
                  <a:lnTo>
                    <a:pt x="2299" y="8180"/>
                  </a:lnTo>
                  <a:cubicBezTo>
                    <a:pt x="2299" y="8144"/>
                    <a:pt x="2311" y="8132"/>
                    <a:pt x="2311" y="8108"/>
                  </a:cubicBezTo>
                  <a:lnTo>
                    <a:pt x="2311" y="8084"/>
                  </a:lnTo>
                  <a:cubicBezTo>
                    <a:pt x="2311" y="8061"/>
                    <a:pt x="2311" y="8049"/>
                    <a:pt x="2335" y="8013"/>
                  </a:cubicBezTo>
                  <a:lnTo>
                    <a:pt x="2335" y="8001"/>
                  </a:lnTo>
                  <a:cubicBezTo>
                    <a:pt x="2335" y="7965"/>
                    <a:pt x="2335" y="7954"/>
                    <a:pt x="2346" y="7930"/>
                  </a:cubicBezTo>
                  <a:lnTo>
                    <a:pt x="2346" y="7906"/>
                  </a:lnTo>
                  <a:lnTo>
                    <a:pt x="2346" y="7834"/>
                  </a:lnTo>
                  <a:lnTo>
                    <a:pt x="2346" y="7811"/>
                  </a:lnTo>
                  <a:lnTo>
                    <a:pt x="2346" y="7715"/>
                  </a:lnTo>
                  <a:lnTo>
                    <a:pt x="2346" y="7703"/>
                  </a:lnTo>
                  <a:lnTo>
                    <a:pt x="2346" y="7632"/>
                  </a:lnTo>
                  <a:lnTo>
                    <a:pt x="2346" y="7596"/>
                  </a:lnTo>
                  <a:lnTo>
                    <a:pt x="2346" y="7525"/>
                  </a:lnTo>
                  <a:close/>
                  <a:moveTo>
                    <a:pt x="334" y="0"/>
                  </a:moveTo>
                  <a:cubicBezTo>
                    <a:pt x="299" y="0"/>
                    <a:pt x="251" y="12"/>
                    <a:pt x="215" y="36"/>
                  </a:cubicBezTo>
                  <a:cubicBezTo>
                    <a:pt x="191" y="72"/>
                    <a:pt x="180" y="119"/>
                    <a:pt x="180" y="155"/>
                  </a:cubicBezTo>
                  <a:cubicBezTo>
                    <a:pt x="191" y="369"/>
                    <a:pt x="215" y="595"/>
                    <a:pt x="251" y="834"/>
                  </a:cubicBezTo>
                  <a:cubicBezTo>
                    <a:pt x="370" y="1798"/>
                    <a:pt x="513" y="3120"/>
                    <a:pt x="156" y="5084"/>
                  </a:cubicBezTo>
                  <a:cubicBezTo>
                    <a:pt x="120" y="5358"/>
                    <a:pt x="96" y="5834"/>
                    <a:pt x="96" y="6310"/>
                  </a:cubicBezTo>
                  <a:cubicBezTo>
                    <a:pt x="25" y="6787"/>
                    <a:pt x="1" y="7394"/>
                    <a:pt x="1" y="8180"/>
                  </a:cubicBezTo>
                  <a:cubicBezTo>
                    <a:pt x="1" y="8966"/>
                    <a:pt x="96" y="9656"/>
                    <a:pt x="299" y="10132"/>
                  </a:cubicBezTo>
                  <a:cubicBezTo>
                    <a:pt x="596" y="10859"/>
                    <a:pt x="1037" y="11025"/>
                    <a:pt x="1346" y="11025"/>
                  </a:cubicBezTo>
                  <a:cubicBezTo>
                    <a:pt x="2227" y="11025"/>
                    <a:pt x="2716" y="10013"/>
                    <a:pt x="2716" y="8180"/>
                  </a:cubicBezTo>
                  <a:cubicBezTo>
                    <a:pt x="2716" y="6632"/>
                    <a:pt x="2585" y="5727"/>
                    <a:pt x="2275" y="5275"/>
                  </a:cubicBezTo>
                  <a:cubicBezTo>
                    <a:pt x="2227" y="4775"/>
                    <a:pt x="2180" y="4263"/>
                    <a:pt x="2239" y="3965"/>
                  </a:cubicBezTo>
                  <a:cubicBezTo>
                    <a:pt x="2239" y="3965"/>
                    <a:pt x="2263" y="3905"/>
                    <a:pt x="2275" y="3810"/>
                  </a:cubicBezTo>
                  <a:cubicBezTo>
                    <a:pt x="2394" y="3179"/>
                    <a:pt x="2739" y="1286"/>
                    <a:pt x="2894" y="191"/>
                  </a:cubicBezTo>
                  <a:cubicBezTo>
                    <a:pt x="2894" y="143"/>
                    <a:pt x="2894" y="95"/>
                    <a:pt x="2870" y="60"/>
                  </a:cubicBezTo>
                  <a:cubicBezTo>
                    <a:pt x="2835" y="24"/>
                    <a:pt x="2799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76"/>
            <p:cNvSpPr/>
            <p:nvPr/>
          </p:nvSpPr>
          <p:spPr>
            <a:xfrm>
              <a:off x="4966782" y="2429254"/>
              <a:ext cx="190480" cy="250655"/>
            </a:xfrm>
            <a:custGeom>
              <a:avLst/>
              <a:gdLst/>
              <a:ahLst/>
              <a:cxnLst/>
              <a:rect l="l" t="t" r="r" b="b"/>
              <a:pathLst>
                <a:path w="5989" h="7881" extrusionOk="0">
                  <a:moveTo>
                    <a:pt x="2000" y="2880"/>
                  </a:moveTo>
                  <a:cubicBezTo>
                    <a:pt x="2143" y="3022"/>
                    <a:pt x="2298" y="3106"/>
                    <a:pt x="2429" y="3153"/>
                  </a:cubicBezTo>
                  <a:lnTo>
                    <a:pt x="2429" y="3165"/>
                  </a:lnTo>
                  <a:lnTo>
                    <a:pt x="2429" y="3249"/>
                  </a:lnTo>
                  <a:lnTo>
                    <a:pt x="2429" y="3344"/>
                  </a:lnTo>
                  <a:lnTo>
                    <a:pt x="2429" y="3356"/>
                  </a:lnTo>
                  <a:lnTo>
                    <a:pt x="2429" y="3534"/>
                  </a:lnTo>
                  <a:lnTo>
                    <a:pt x="2429" y="3546"/>
                  </a:lnTo>
                  <a:lnTo>
                    <a:pt x="2429" y="3725"/>
                  </a:lnTo>
                  <a:lnTo>
                    <a:pt x="2429" y="3749"/>
                  </a:lnTo>
                  <a:cubicBezTo>
                    <a:pt x="2429" y="3808"/>
                    <a:pt x="2429" y="3868"/>
                    <a:pt x="2441" y="3927"/>
                  </a:cubicBezTo>
                  <a:lnTo>
                    <a:pt x="2441" y="3939"/>
                  </a:lnTo>
                  <a:cubicBezTo>
                    <a:pt x="2441" y="3999"/>
                    <a:pt x="2453" y="4058"/>
                    <a:pt x="2453" y="4118"/>
                  </a:cubicBezTo>
                  <a:lnTo>
                    <a:pt x="2453" y="4130"/>
                  </a:lnTo>
                  <a:cubicBezTo>
                    <a:pt x="2453" y="4177"/>
                    <a:pt x="2453" y="4201"/>
                    <a:pt x="2465" y="4237"/>
                  </a:cubicBezTo>
                  <a:cubicBezTo>
                    <a:pt x="2310" y="4463"/>
                    <a:pt x="2036" y="4761"/>
                    <a:pt x="1631" y="4915"/>
                  </a:cubicBezTo>
                  <a:cubicBezTo>
                    <a:pt x="1584" y="4856"/>
                    <a:pt x="1441" y="4677"/>
                    <a:pt x="1215" y="4380"/>
                  </a:cubicBezTo>
                  <a:cubicBezTo>
                    <a:pt x="1548" y="3963"/>
                    <a:pt x="1834" y="3296"/>
                    <a:pt x="2000" y="2880"/>
                  </a:cubicBezTo>
                  <a:close/>
                  <a:moveTo>
                    <a:pt x="2524" y="4713"/>
                  </a:moveTo>
                  <a:cubicBezTo>
                    <a:pt x="2524" y="4761"/>
                    <a:pt x="2548" y="4796"/>
                    <a:pt x="2548" y="4832"/>
                  </a:cubicBezTo>
                  <a:cubicBezTo>
                    <a:pt x="2560" y="4892"/>
                    <a:pt x="2560" y="4939"/>
                    <a:pt x="2572" y="4975"/>
                  </a:cubicBezTo>
                  <a:cubicBezTo>
                    <a:pt x="2584" y="5023"/>
                    <a:pt x="2584" y="5082"/>
                    <a:pt x="2608" y="5130"/>
                  </a:cubicBezTo>
                  <a:cubicBezTo>
                    <a:pt x="2608" y="5154"/>
                    <a:pt x="2620" y="5177"/>
                    <a:pt x="2620" y="5201"/>
                  </a:cubicBezTo>
                  <a:cubicBezTo>
                    <a:pt x="2620" y="5237"/>
                    <a:pt x="2631" y="5249"/>
                    <a:pt x="2631" y="5273"/>
                  </a:cubicBezTo>
                  <a:cubicBezTo>
                    <a:pt x="2631" y="5308"/>
                    <a:pt x="2643" y="5320"/>
                    <a:pt x="2643" y="5356"/>
                  </a:cubicBezTo>
                  <a:cubicBezTo>
                    <a:pt x="2643" y="5368"/>
                    <a:pt x="2667" y="5392"/>
                    <a:pt x="2667" y="5416"/>
                  </a:cubicBezTo>
                  <a:cubicBezTo>
                    <a:pt x="2667" y="5427"/>
                    <a:pt x="2679" y="5451"/>
                    <a:pt x="2679" y="5475"/>
                  </a:cubicBezTo>
                  <a:cubicBezTo>
                    <a:pt x="2679" y="5487"/>
                    <a:pt x="2691" y="5511"/>
                    <a:pt x="2691" y="5535"/>
                  </a:cubicBezTo>
                  <a:cubicBezTo>
                    <a:pt x="2691" y="5547"/>
                    <a:pt x="2703" y="5570"/>
                    <a:pt x="2703" y="5582"/>
                  </a:cubicBezTo>
                  <a:cubicBezTo>
                    <a:pt x="2703" y="5606"/>
                    <a:pt x="2727" y="5618"/>
                    <a:pt x="2727" y="5630"/>
                  </a:cubicBezTo>
                  <a:cubicBezTo>
                    <a:pt x="2727" y="5654"/>
                    <a:pt x="2739" y="5666"/>
                    <a:pt x="2739" y="5677"/>
                  </a:cubicBezTo>
                  <a:lnTo>
                    <a:pt x="2739" y="5689"/>
                  </a:lnTo>
                  <a:cubicBezTo>
                    <a:pt x="2739" y="5713"/>
                    <a:pt x="2739" y="5725"/>
                    <a:pt x="2750" y="5737"/>
                  </a:cubicBezTo>
                  <a:cubicBezTo>
                    <a:pt x="2381" y="5558"/>
                    <a:pt x="2096" y="5356"/>
                    <a:pt x="1893" y="5189"/>
                  </a:cubicBezTo>
                  <a:cubicBezTo>
                    <a:pt x="2155" y="5070"/>
                    <a:pt x="2369" y="4892"/>
                    <a:pt x="2524" y="4713"/>
                  </a:cubicBezTo>
                  <a:close/>
                  <a:moveTo>
                    <a:pt x="3763" y="2927"/>
                  </a:moveTo>
                  <a:cubicBezTo>
                    <a:pt x="3798" y="2927"/>
                    <a:pt x="3822" y="2939"/>
                    <a:pt x="3846" y="2951"/>
                  </a:cubicBezTo>
                  <a:cubicBezTo>
                    <a:pt x="3858" y="2963"/>
                    <a:pt x="3870" y="2987"/>
                    <a:pt x="3870" y="3022"/>
                  </a:cubicBezTo>
                  <a:cubicBezTo>
                    <a:pt x="3810" y="3582"/>
                    <a:pt x="3905" y="4392"/>
                    <a:pt x="4334" y="5035"/>
                  </a:cubicBezTo>
                  <a:cubicBezTo>
                    <a:pt x="4655" y="5547"/>
                    <a:pt x="5060" y="5999"/>
                    <a:pt x="5370" y="6380"/>
                  </a:cubicBezTo>
                  <a:cubicBezTo>
                    <a:pt x="5513" y="6523"/>
                    <a:pt x="5632" y="6654"/>
                    <a:pt x="5715" y="6773"/>
                  </a:cubicBezTo>
                  <a:cubicBezTo>
                    <a:pt x="5632" y="7035"/>
                    <a:pt x="5644" y="7142"/>
                    <a:pt x="5632" y="7237"/>
                  </a:cubicBezTo>
                  <a:cubicBezTo>
                    <a:pt x="5608" y="7344"/>
                    <a:pt x="5548" y="7440"/>
                    <a:pt x="5465" y="7499"/>
                  </a:cubicBezTo>
                  <a:cubicBezTo>
                    <a:pt x="5410" y="7532"/>
                    <a:pt x="5342" y="7550"/>
                    <a:pt x="5273" y="7550"/>
                  </a:cubicBezTo>
                  <a:cubicBezTo>
                    <a:pt x="5193" y="7550"/>
                    <a:pt x="5112" y="7526"/>
                    <a:pt x="5048" y="7475"/>
                  </a:cubicBezTo>
                  <a:lnTo>
                    <a:pt x="3191" y="6130"/>
                  </a:lnTo>
                  <a:lnTo>
                    <a:pt x="3143" y="6082"/>
                  </a:lnTo>
                  <a:lnTo>
                    <a:pt x="3143" y="6058"/>
                  </a:lnTo>
                  <a:lnTo>
                    <a:pt x="3143" y="6047"/>
                  </a:lnTo>
                  <a:cubicBezTo>
                    <a:pt x="3108" y="5928"/>
                    <a:pt x="3048" y="5737"/>
                    <a:pt x="2989" y="5451"/>
                  </a:cubicBezTo>
                  <a:cubicBezTo>
                    <a:pt x="2989" y="5439"/>
                    <a:pt x="2989" y="5427"/>
                    <a:pt x="2977" y="5404"/>
                  </a:cubicBezTo>
                  <a:cubicBezTo>
                    <a:pt x="2977" y="5392"/>
                    <a:pt x="2977" y="5380"/>
                    <a:pt x="2965" y="5368"/>
                  </a:cubicBezTo>
                  <a:cubicBezTo>
                    <a:pt x="2965" y="5344"/>
                    <a:pt x="2965" y="5332"/>
                    <a:pt x="2953" y="5320"/>
                  </a:cubicBezTo>
                  <a:cubicBezTo>
                    <a:pt x="2953" y="5308"/>
                    <a:pt x="2953" y="5285"/>
                    <a:pt x="2929" y="5273"/>
                  </a:cubicBezTo>
                  <a:cubicBezTo>
                    <a:pt x="2929" y="5261"/>
                    <a:pt x="2929" y="5249"/>
                    <a:pt x="2917" y="5225"/>
                  </a:cubicBezTo>
                  <a:cubicBezTo>
                    <a:pt x="2917" y="5213"/>
                    <a:pt x="2917" y="5201"/>
                    <a:pt x="2905" y="5189"/>
                  </a:cubicBezTo>
                  <a:lnTo>
                    <a:pt x="2905" y="5142"/>
                  </a:lnTo>
                  <a:lnTo>
                    <a:pt x="2905" y="5130"/>
                  </a:lnTo>
                  <a:lnTo>
                    <a:pt x="2905" y="5082"/>
                  </a:lnTo>
                  <a:lnTo>
                    <a:pt x="2905" y="5035"/>
                  </a:lnTo>
                  <a:lnTo>
                    <a:pt x="2905" y="4987"/>
                  </a:lnTo>
                  <a:lnTo>
                    <a:pt x="2905" y="4975"/>
                  </a:lnTo>
                  <a:lnTo>
                    <a:pt x="2905" y="4927"/>
                  </a:lnTo>
                  <a:lnTo>
                    <a:pt x="2905" y="4915"/>
                  </a:lnTo>
                  <a:lnTo>
                    <a:pt x="2905" y="4868"/>
                  </a:lnTo>
                  <a:lnTo>
                    <a:pt x="2905" y="4856"/>
                  </a:lnTo>
                  <a:lnTo>
                    <a:pt x="2905" y="4808"/>
                  </a:lnTo>
                  <a:lnTo>
                    <a:pt x="2905" y="4796"/>
                  </a:lnTo>
                  <a:lnTo>
                    <a:pt x="2905" y="4749"/>
                  </a:lnTo>
                  <a:lnTo>
                    <a:pt x="2905" y="4737"/>
                  </a:lnTo>
                  <a:lnTo>
                    <a:pt x="2905" y="4689"/>
                  </a:lnTo>
                  <a:lnTo>
                    <a:pt x="2905" y="4677"/>
                  </a:lnTo>
                  <a:lnTo>
                    <a:pt x="2905" y="4630"/>
                  </a:lnTo>
                  <a:lnTo>
                    <a:pt x="2905" y="4618"/>
                  </a:lnTo>
                  <a:lnTo>
                    <a:pt x="2905" y="4570"/>
                  </a:lnTo>
                  <a:lnTo>
                    <a:pt x="2905" y="4558"/>
                  </a:lnTo>
                  <a:lnTo>
                    <a:pt x="2905" y="4511"/>
                  </a:lnTo>
                  <a:lnTo>
                    <a:pt x="2905" y="4499"/>
                  </a:lnTo>
                  <a:lnTo>
                    <a:pt x="2905" y="4451"/>
                  </a:lnTo>
                  <a:lnTo>
                    <a:pt x="2905" y="4439"/>
                  </a:lnTo>
                  <a:lnTo>
                    <a:pt x="2905" y="4392"/>
                  </a:lnTo>
                  <a:lnTo>
                    <a:pt x="2905" y="4380"/>
                  </a:lnTo>
                  <a:lnTo>
                    <a:pt x="2905" y="4332"/>
                  </a:lnTo>
                  <a:lnTo>
                    <a:pt x="2905" y="4320"/>
                  </a:lnTo>
                  <a:lnTo>
                    <a:pt x="2905" y="4273"/>
                  </a:lnTo>
                  <a:lnTo>
                    <a:pt x="2905" y="4261"/>
                  </a:lnTo>
                  <a:lnTo>
                    <a:pt x="2905" y="4213"/>
                  </a:lnTo>
                  <a:lnTo>
                    <a:pt x="2905" y="4201"/>
                  </a:lnTo>
                  <a:lnTo>
                    <a:pt x="2905" y="4153"/>
                  </a:lnTo>
                  <a:lnTo>
                    <a:pt x="2905" y="4142"/>
                  </a:lnTo>
                  <a:lnTo>
                    <a:pt x="2905" y="4094"/>
                  </a:lnTo>
                  <a:lnTo>
                    <a:pt x="2905" y="4082"/>
                  </a:lnTo>
                  <a:lnTo>
                    <a:pt x="2905" y="4034"/>
                  </a:lnTo>
                  <a:lnTo>
                    <a:pt x="2905" y="4023"/>
                  </a:lnTo>
                  <a:lnTo>
                    <a:pt x="2905" y="3975"/>
                  </a:lnTo>
                  <a:lnTo>
                    <a:pt x="2905" y="3963"/>
                  </a:lnTo>
                  <a:lnTo>
                    <a:pt x="2905" y="3915"/>
                  </a:lnTo>
                  <a:lnTo>
                    <a:pt x="2905" y="3903"/>
                  </a:lnTo>
                  <a:lnTo>
                    <a:pt x="2905" y="3856"/>
                  </a:lnTo>
                  <a:lnTo>
                    <a:pt x="2905" y="3844"/>
                  </a:lnTo>
                  <a:lnTo>
                    <a:pt x="2905" y="3796"/>
                  </a:lnTo>
                  <a:lnTo>
                    <a:pt x="2905" y="3784"/>
                  </a:lnTo>
                  <a:lnTo>
                    <a:pt x="2905" y="3737"/>
                  </a:lnTo>
                  <a:lnTo>
                    <a:pt x="2905" y="3725"/>
                  </a:lnTo>
                  <a:lnTo>
                    <a:pt x="2905" y="3677"/>
                  </a:lnTo>
                  <a:lnTo>
                    <a:pt x="2905" y="3665"/>
                  </a:lnTo>
                  <a:lnTo>
                    <a:pt x="2905" y="3618"/>
                  </a:lnTo>
                  <a:lnTo>
                    <a:pt x="2905" y="3606"/>
                  </a:lnTo>
                  <a:lnTo>
                    <a:pt x="2905" y="3558"/>
                  </a:lnTo>
                  <a:lnTo>
                    <a:pt x="2905" y="3546"/>
                  </a:lnTo>
                  <a:lnTo>
                    <a:pt x="2905" y="3499"/>
                  </a:lnTo>
                  <a:lnTo>
                    <a:pt x="2905" y="3475"/>
                  </a:lnTo>
                  <a:lnTo>
                    <a:pt x="2905" y="3427"/>
                  </a:lnTo>
                  <a:lnTo>
                    <a:pt x="2905" y="3403"/>
                  </a:lnTo>
                  <a:lnTo>
                    <a:pt x="2905" y="3356"/>
                  </a:lnTo>
                  <a:lnTo>
                    <a:pt x="2905" y="3320"/>
                  </a:lnTo>
                  <a:lnTo>
                    <a:pt x="2905" y="3284"/>
                  </a:lnTo>
                  <a:lnTo>
                    <a:pt x="2905" y="3249"/>
                  </a:lnTo>
                  <a:lnTo>
                    <a:pt x="2905" y="3201"/>
                  </a:lnTo>
                  <a:lnTo>
                    <a:pt x="2905" y="3177"/>
                  </a:lnTo>
                  <a:lnTo>
                    <a:pt x="2905" y="3130"/>
                  </a:lnTo>
                  <a:lnTo>
                    <a:pt x="2905" y="3106"/>
                  </a:lnTo>
                  <a:lnTo>
                    <a:pt x="2905" y="3070"/>
                  </a:lnTo>
                  <a:lnTo>
                    <a:pt x="2905" y="3046"/>
                  </a:lnTo>
                  <a:lnTo>
                    <a:pt x="2905" y="3010"/>
                  </a:lnTo>
                  <a:lnTo>
                    <a:pt x="2905" y="2987"/>
                  </a:lnTo>
                  <a:lnTo>
                    <a:pt x="2905" y="2951"/>
                  </a:lnTo>
                  <a:lnTo>
                    <a:pt x="2905" y="2939"/>
                  </a:lnTo>
                  <a:lnTo>
                    <a:pt x="3763" y="2927"/>
                  </a:lnTo>
                  <a:close/>
                  <a:moveTo>
                    <a:pt x="740" y="0"/>
                  </a:moveTo>
                  <a:cubicBezTo>
                    <a:pt x="714" y="0"/>
                    <a:pt x="685" y="7"/>
                    <a:pt x="655" y="22"/>
                  </a:cubicBezTo>
                  <a:cubicBezTo>
                    <a:pt x="584" y="70"/>
                    <a:pt x="548" y="153"/>
                    <a:pt x="595" y="248"/>
                  </a:cubicBezTo>
                  <a:lnTo>
                    <a:pt x="643" y="320"/>
                  </a:lnTo>
                  <a:cubicBezTo>
                    <a:pt x="1167" y="1284"/>
                    <a:pt x="1488" y="1963"/>
                    <a:pt x="1596" y="2225"/>
                  </a:cubicBezTo>
                  <a:cubicBezTo>
                    <a:pt x="1655" y="2356"/>
                    <a:pt x="1703" y="2475"/>
                    <a:pt x="1774" y="2582"/>
                  </a:cubicBezTo>
                  <a:cubicBezTo>
                    <a:pt x="1715" y="2737"/>
                    <a:pt x="1619" y="2951"/>
                    <a:pt x="1524" y="3213"/>
                  </a:cubicBezTo>
                  <a:cubicBezTo>
                    <a:pt x="1357" y="3594"/>
                    <a:pt x="1179" y="3903"/>
                    <a:pt x="1024" y="4118"/>
                  </a:cubicBezTo>
                  <a:cubicBezTo>
                    <a:pt x="834" y="3868"/>
                    <a:pt x="595" y="3546"/>
                    <a:pt x="310" y="3165"/>
                  </a:cubicBezTo>
                  <a:cubicBezTo>
                    <a:pt x="273" y="3122"/>
                    <a:pt x="228" y="3096"/>
                    <a:pt x="182" y="3096"/>
                  </a:cubicBezTo>
                  <a:cubicBezTo>
                    <a:pt x="153" y="3096"/>
                    <a:pt x="123" y="3106"/>
                    <a:pt x="95" y="3130"/>
                  </a:cubicBezTo>
                  <a:cubicBezTo>
                    <a:pt x="12" y="3189"/>
                    <a:pt x="0" y="3284"/>
                    <a:pt x="60" y="3356"/>
                  </a:cubicBezTo>
                  <a:cubicBezTo>
                    <a:pt x="869" y="4427"/>
                    <a:pt x="1286" y="4975"/>
                    <a:pt x="1405" y="5142"/>
                  </a:cubicBezTo>
                  <a:cubicBezTo>
                    <a:pt x="1584" y="5392"/>
                    <a:pt x="2084" y="5773"/>
                    <a:pt x="2917" y="6273"/>
                  </a:cubicBezTo>
                  <a:cubicBezTo>
                    <a:pt x="2953" y="6320"/>
                    <a:pt x="2989" y="6368"/>
                    <a:pt x="3036" y="6392"/>
                  </a:cubicBezTo>
                  <a:lnTo>
                    <a:pt x="4894" y="7749"/>
                  </a:lnTo>
                  <a:cubicBezTo>
                    <a:pt x="5013" y="7833"/>
                    <a:pt x="5167" y="7880"/>
                    <a:pt x="5298" y="7880"/>
                  </a:cubicBezTo>
                  <a:cubicBezTo>
                    <a:pt x="5429" y="7880"/>
                    <a:pt x="5548" y="7856"/>
                    <a:pt x="5668" y="7773"/>
                  </a:cubicBezTo>
                  <a:cubicBezTo>
                    <a:pt x="5834" y="7678"/>
                    <a:pt x="5941" y="7499"/>
                    <a:pt x="5989" y="7321"/>
                  </a:cubicBezTo>
                  <a:cubicBezTo>
                    <a:pt x="5977" y="7106"/>
                    <a:pt x="5929" y="6904"/>
                    <a:pt x="5810" y="6749"/>
                  </a:cubicBezTo>
                  <a:cubicBezTo>
                    <a:pt x="5703" y="6630"/>
                    <a:pt x="5584" y="6487"/>
                    <a:pt x="5453" y="6332"/>
                  </a:cubicBezTo>
                  <a:cubicBezTo>
                    <a:pt x="5132" y="5975"/>
                    <a:pt x="4751" y="5511"/>
                    <a:pt x="4441" y="5035"/>
                  </a:cubicBezTo>
                  <a:cubicBezTo>
                    <a:pt x="4048" y="4463"/>
                    <a:pt x="3977" y="3701"/>
                    <a:pt x="4036" y="3237"/>
                  </a:cubicBezTo>
                  <a:cubicBezTo>
                    <a:pt x="4048" y="3118"/>
                    <a:pt x="4001" y="2999"/>
                    <a:pt x="3929" y="2915"/>
                  </a:cubicBezTo>
                  <a:cubicBezTo>
                    <a:pt x="3858" y="2820"/>
                    <a:pt x="3739" y="2772"/>
                    <a:pt x="3620" y="2772"/>
                  </a:cubicBezTo>
                  <a:lnTo>
                    <a:pt x="2715" y="2796"/>
                  </a:lnTo>
                  <a:cubicBezTo>
                    <a:pt x="2655" y="2796"/>
                    <a:pt x="2572" y="2820"/>
                    <a:pt x="2536" y="2856"/>
                  </a:cubicBezTo>
                  <a:cubicBezTo>
                    <a:pt x="2358" y="2796"/>
                    <a:pt x="2084" y="2629"/>
                    <a:pt x="1893" y="2106"/>
                  </a:cubicBezTo>
                  <a:cubicBezTo>
                    <a:pt x="1786" y="1820"/>
                    <a:pt x="1441" y="1165"/>
                    <a:pt x="929" y="153"/>
                  </a:cubicBezTo>
                  <a:lnTo>
                    <a:pt x="881" y="82"/>
                  </a:lnTo>
                  <a:cubicBezTo>
                    <a:pt x="849" y="33"/>
                    <a:pt x="799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9" name="Google Shape;11639;p76"/>
          <p:cNvGrpSpPr/>
          <p:nvPr/>
        </p:nvGrpSpPr>
        <p:grpSpPr>
          <a:xfrm>
            <a:off x="6627639" y="2443884"/>
            <a:ext cx="355993" cy="313247"/>
            <a:chOff x="6627639" y="2443884"/>
            <a:chExt cx="355993" cy="313247"/>
          </a:xfrm>
        </p:grpSpPr>
        <p:sp>
          <p:nvSpPr>
            <p:cNvPr id="11640" name="Google Shape;11640;p76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76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76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3" name="Google Shape;11643;p76"/>
          <p:cNvGrpSpPr/>
          <p:nvPr/>
        </p:nvGrpSpPr>
        <p:grpSpPr>
          <a:xfrm>
            <a:off x="6183451" y="2462140"/>
            <a:ext cx="351445" cy="277976"/>
            <a:chOff x="6183451" y="2462140"/>
            <a:chExt cx="351445" cy="277976"/>
          </a:xfrm>
        </p:grpSpPr>
        <p:sp>
          <p:nvSpPr>
            <p:cNvPr id="11644" name="Google Shape;11644;p76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76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76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76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76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76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76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1" name="Google Shape;11651;p76"/>
          <p:cNvGrpSpPr/>
          <p:nvPr/>
        </p:nvGrpSpPr>
        <p:grpSpPr>
          <a:xfrm>
            <a:off x="5735477" y="2429858"/>
            <a:ext cx="353354" cy="341299"/>
            <a:chOff x="5735477" y="2429858"/>
            <a:chExt cx="353354" cy="341299"/>
          </a:xfrm>
        </p:grpSpPr>
        <p:sp>
          <p:nvSpPr>
            <p:cNvPr id="11652" name="Google Shape;11652;p76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76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76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76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76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76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8" name="Google Shape;11658;p76"/>
          <p:cNvGrpSpPr/>
          <p:nvPr/>
        </p:nvGrpSpPr>
        <p:grpSpPr>
          <a:xfrm>
            <a:off x="5243735" y="2446973"/>
            <a:ext cx="405255" cy="275499"/>
            <a:chOff x="5283337" y="2478774"/>
            <a:chExt cx="358633" cy="243913"/>
          </a:xfrm>
        </p:grpSpPr>
        <p:sp>
          <p:nvSpPr>
            <p:cNvPr id="11659" name="Google Shape;11659;p76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76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76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76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76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76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76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76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76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76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76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76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76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76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76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76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76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6" name="Google Shape;11676;p76"/>
          <p:cNvGrpSpPr/>
          <p:nvPr/>
        </p:nvGrpSpPr>
        <p:grpSpPr>
          <a:xfrm>
            <a:off x="7964753" y="2470823"/>
            <a:ext cx="362068" cy="258670"/>
            <a:chOff x="7964753" y="2470823"/>
            <a:chExt cx="362068" cy="258670"/>
          </a:xfrm>
        </p:grpSpPr>
        <p:sp>
          <p:nvSpPr>
            <p:cNvPr id="11677" name="Google Shape;11677;p76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76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76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76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76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76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76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76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76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6" name="Google Shape;11686;p76"/>
          <p:cNvGrpSpPr/>
          <p:nvPr/>
        </p:nvGrpSpPr>
        <p:grpSpPr>
          <a:xfrm>
            <a:off x="7524349" y="2456447"/>
            <a:ext cx="350332" cy="288948"/>
            <a:chOff x="7524349" y="2456447"/>
            <a:chExt cx="350332" cy="288948"/>
          </a:xfrm>
        </p:grpSpPr>
        <p:sp>
          <p:nvSpPr>
            <p:cNvPr id="11687" name="Google Shape;11687;p76"/>
            <p:cNvSpPr/>
            <p:nvPr/>
          </p:nvSpPr>
          <p:spPr>
            <a:xfrm>
              <a:off x="7693647" y="2566651"/>
              <a:ext cx="10623" cy="67045"/>
            </a:xfrm>
            <a:custGeom>
              <a:avLst/>
              <a:gdLst/>
              <a:ahLst/>
              <a:cxnLst/>
              <a:rect l="l" t="t" r="r" b="b"/>
              <a:pathLst>
                <a:path w="334" h="2108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lnTo>
                    <a:pt x="0" y="1941"/>
                  </a:lnTo>
                  <a:cubicBezTo>
                    <a:pt x="0" y="2024"/>
                    <a:pt x="83" y="2108"/>
                    <a:pt x="167" y="2108"/>
                  </a:cubicBezTo>
                  <a:cubicBezTo>
                    <a:pt x="250" y="2108"/>
                    <a:pt x="333" y="2024"/>
                    <a:pt x="333" y="1941"/>
                  </a:cubicBezTo>
                  <a:lnTo>
                    <a:pt x="333" y="167"/>
                  </a:lnTo>
                  <a:cubicBezTo>
                    <a:pt x="333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76"/>
            <p:cNvSpPr/>
            <p:nvPr/>
          </p:nvSpPr>
          <p:spPr>
            <a:xfrm>
              <a:off x="7524349" y="2545151"/>
              <a:ext cx="350332" cy="200244"/>
            </a:xfrm>
            <a:custGeom>
              <a:avLst/>
              <a:gdLst/>
              <a:ahLst/>
              <a:cxnLst/>
              <a:rect l="l" t="t" r="r" b="b"/>
              <a:pathLst>
                <a:path w="11015" h="6296" extrusionOk="0">
                  <a:moveTo>
                    <a:pt x="322" y="1736"/>
                  </a:moveTo>
                  <a:lnTo>
                    <a:pt x="620" y="2033"/>
                  </a:lnTo>
                  <a:cubicBezTo>
                    <a:pt x="930" y="2343"/>
                    <a:pt x="1299" y="2534"/>
                    <a:pt x="1680" y="2605"/>
                  </a:cubicBezTo>
                  <a:lnTo>
                    <a:pt x="2858" y="2784"/>
                  </a:lnTo>
                  <a:cubicBezTo>
                    <a:pt x="3835" y="2986"/>
                    <a:pt x="4490" y="3760"/>
                    <a:pt x="4871" y="4415"/>
                  </a:cubicBezTo>
                  <a:lnTo>
                    <a:pt x="4847" y="4415"/>
                  </a:lnTo>
                  <a:lnTo>
                    <a:pt x="4835" y="4427"/>
                  </a:lnTo>
                  <a:lnTo>
                    <a:pt x="4823" y="4450"/>
                  </a:lnTo>
                  <a:lnTo>
                    <a:pt x="4811" y="4462"/>
                  </a:lnTo>
                  <a:lnTo>
                    <a:pt x="4787" y="4474"/>
                  </a:lnTo>
                  <a:lnTo>
                    <a:pt x="4775" y="4486"/>
                  </a:lnTo>
                  <a:cubicBezTo>
                    <a:pt x="4775" y="4486"/>
                    <a:pt x="4775" y="4510"/>
                    <a:pt x="4763" y="4510"/>
                  </a:cubicBezTo>
                  <a:lnTo>
                    <a:pt x="4752" y="4522"/>
                  </a:lnTo>
                  <a:cubicBezTo>
                    <a:pt x="4752" y="4522"/>
                    <a:pt x="4752" y="4534"/>
                    <a:pt x="4728" y="4534"/>
                  </a:cubicBezTo>
                  <a:cubicBezTo>
                    <a:pt x="4728" y="4534"/>
                    <a:pt x="4728" y="4546"/>
                    <a:pt x="4716" y="4546"/>
                  </a:cubicBezTo>
                  <a:lnTo>
                    <a:pt x="4716" y="4570"/>
                  </a:lnTo>
                  <a:cubicBezTo>
                    <a:pt x="4716" y="4570"/>
                    <a:pt x="4716" y="4581"/>
                    <a:pt x="4704" y="4581"/>
                  </a:cubicBezTo>
                  <a:lnTo>
                    <a:pt x="4704" y="4593"/>
                  </a:lnTo>
                  <a:lnTo>
                    <a:pt x="4704" y="4605"/>
                  </a:lnTo>
                  <a:lnTo>
                    <a:pt x="4704" y="4629"/>
                  </a:lnTo>
                  <a:lnTo>
                    <a:pt x="4704" y="4641"/>
                  </a:lnTo>
                  <a:lnTo>
                    <a:pt x="4704" y="4653"/>
                  </a:lnTo>
                  <a:lnTo>
                    <a:pt x="4704" y="4665"/>
                  </a:lnTo>
                  <a:lnTo>
                    <a:pt x="4704" y="4689"/>
                  </a:lnTo>
                  <a:lnTo>
                    <a:pt x="4704" y="4700"/>
                  </a:lnTo>
                  <a:lnTo>
                    <a:pt x="4704" y="4712"/>
                  </a:lnTo>
                  <a:lnTo>
                    <a:pt x="4704" y="4724"/>
                  </a:lnTo>
                  <a:lnTo>
                    <a:pt x="4704" y="4748"/>
                  </a:lnTo>
                  <a:lnTo>
                    <a:pt x="4704" y="4760"/>
                  </a:lnTo>
                  <a:lnTo>
                    <a:pt x="4704" y="4772"/>
                  </a:lnTo>
                  <a:lnTo>
                    <a:pt x="4704" y="4784"/>
                  </a:lnTo>
                  <a:lnTo>
                    <a:pt x="4704" y="4808"/>
                  </a:lnTo>
                  <a:lnTo>
                    <a:pt x="4704" y="4820"/>
                  </a:lnTo>
                  <a:lnTo>
                    <a:pt x="4704" y="4831"/>
                  </a:lnTo>
                  <a:cubicBezTo>
                    <a:pt x="4704" y="4843"/>
                    <a:pt x="4704" y="4843"/>
                    <a:pt x="4716" y="4867"/>
                  </a:cubicBezTo>
                  <a:lnTo>
                    <a:pt x="4871" y="5224"/>
                  </a:lnTo>
                  <a:cubicBezTo>
                    <a:pt x="4394" y="5224"/>
                    <a:pt x="4061" y="5236"/>
                    <a:pt x="3894" y="5296"/>
                  </a:cubicBezTo>
                  <a:cubicBezTo>
                    <a:pt x="3435" y="5449"/>
                    <a:pt x="3020" y="5525"/>
                    <a:pt x="2647" y="5525"/>
                  </a:cubicBezTo>
                  <a:cubicBezTo>
                    <a:pt x="2150" y="5525"/>
                    <a:pt x="1729" y="5389"/>
                    <a:pt x="1382" y="5117"/>
                  </a:cubicBezTo>
                  <a:cubicBezTo>
                    <a:pt x="1180" y="4951"/>
                    <a:pt x="1001" y="4748"/>
                    <a:pt x="846" y="4474"/>
                  </a:cubicBezTo>
                  <a:cubicBezTo>
                    <a:pt x="894" y="4450"/>
                    <a:pt x="1001" y="4403"/>
                    <a:pt x="1084" y="4391"/>
                  </a:cubicBezTo>
                  <a:cubicBezTo>
                    <a:pt x="1132" y="4367"/>
                    <a:pt x="1180" y="4343"/>
                    <a:pt x="1192" y="4308"/>
                  </a:cubicBezTo>
                  <a:cubicBezTo>
                    <a:pt x="1215" y="4272"/>
                    <a:pt x="1215" y="4224"/>
                    <a:pt x="1203" y="4177"/>
                  </a:cubicBezTo>
                  <a:cubicBezTo>
                    <a:pt x="1156" y="4046"/>
                    <a:pt x="1013" y="3891"/>
                    <a:pt x="775" y="3653"/>
                  </a:cubicBezTo>
                  <a:cubicBezTo>
                    <a:pt x="656" y="3534"/>
                    <a:pt x="441" y="3331"/>
                    <a:pt x="406" y="3236"/>
                  </a:cubicBezTo>
                  <a:cubicBezTo>
                    <a:pt x="441" y="3212"/>
                    <a:pt x="584" y="3200"/>
                    <a:pt x="668" y="3200"/>
                  </a:cubicBezTo>
                  <a:cubicBezTo>
                    <a:pt x="727" y="3200"/>
                    <a:pt x="787" y="3165"/>
                    <a:pt x="811" y="3105"/>
                  </a:cubicBezTo>
                  <a:cubicBezTo>
                    <a:pt x="846" y="3046"/>
                    <a:pt x="834" y="2974"/>
                    <a:pt x="787" y="2926"/>
                  </a:cubicBezTo>
                  <a:cubicBezTo>
                    <a:pt x="537" y="2641"/>
                    <a:pt x="406" y="2129"/>
                    <a:pt x="322" y="1736"/>
                  </a:cubicBezTo>
                  <a:close/>
                  <a:moveTo>
                    <a:pt x="10621" y="1736"/>
                  </a:moveTo>
                  <a:lnTo>
                    <a:pt x="10621" y="1736"/>
                  </a:lnTo>
                  <a:cubicBezTo>
                    <a:pt x="10550" y="2117"/>
                    <a:pt x="10419" y="2641"/>
                    <a:pt x="10169" y="2926"/>
                  </a:cubicBezTo>
                  <a:cubicBezTo>
                    <a:pt x="10121" y="2974"/>
                    <a:pt x="10109" y="3046"/>
                    <a:pt x="10133" y="3105"/>
                  </a:cubicBezTo>
                  <a:cubicBezTo>
                    <a:pt x="10169" y="3165"/>
                    <a:pt x="10228" y="3188"/>
                    <a:pt x="10288" y="3188"/>
                  </a:cubicBezTo>
                  <a:cubicBezTo>
                    <a:pt x="10383" y="3188"/>
                    <a:pt x="10502" y="3212"/>
                    <a:pt x="10550" y="3236"/>
                  </a:cubicBezTo>
                  <a:cubicBezTo>
                    <a:pt x="10526" y="3331"/>
                    <a:pt x="10324" y="3522"/>
                    <a:pt x="10205" y="3653"/>
                  </a:cubicBezTo>
                  <a:cubicBezTo>
                    <a:pt x="9966" y="3891"/>
                    <a:pt x="9824" y="4058"/>
                    <a:pt x="9776" y="4177"/>
                  </a:cubicBezTo>
                  <a:cubicBezTo>
                    <a:pt x="9764" y="4224"/>
                    <a:pt x="9764" y="4272"/>
                    <a:pt x="9788" y="4308"/>
                  </a:cubicBezTo>
                  <a:cubicBezTo>
                    <a:pt x="9824" y="4355"/>
                    <a:pt x="9847" y="4391"/>
                    <a:pt x="9895" y="4391"/>
                  </a:cubicBezTo>
                  <a:cubicBezTo>
                    <a:pt x="9978" y="4403"/>
                    <a:pt x="10086" y="4439"/>
                    <a:pt x="10133" y="4474"/>
                  </a:cubicBezTo>
                  <a:cubicBezTo>
                    <a:pt x="9978" y="4724"/>
                    <a:pt x="9800" y="4951"/>
                    <a:pt x="9597" y="5117"/>
                  </a:cubicBezTo>
                  <a:cubicBezTo>
                    <a:pt x="9257" y="5389"/>
                    <a:pt x="8835" y="5525"/>
                    <a:pt x="8336" y="5525"/>
                  </a:cubicBezTo>
                  <a:cubicBezTo>
                    <a:pt x="7962" y="5525"/>
                    <a:pt x="7544" y="5449"/>
                    <a:pt x="7085" y="5296"/>
                  </a:cubicBezTo>
                  <a:cubicBezTo>
                    <a:pt x="6930" y="5248"/>
                    <a:pt x="6633" y="5224"/>
                    <a:pt x="6204" y="5224"/>
                  </a:cubicBezTo>
                  <a:lnTo>
                    <a:pt x="6085" y="5224"/>
                  </a:lnTo>
                  <a:lnTo>
                    <a:pt x="6228" y="4867"/>
                  </a:lnTo>
                  <a:cubicBezTo>
                    <a:pt x="6228" y="4843"/>
                    <a:pt x="6228" y="4843"/>
                    <a:pt x="6252" y="4831"/>
                  </a:cubicBezTo>
                  <a:lnTo>
                    <a:pt x="6252" y="4820"/>
                  </a:lnTo>
                  <a:lnTo>
                    <a:pt x="6252" y="4808"/>
                  </a:lnTo>
                  <a:lnTo>
                    <a:pt x="6252" y="4784"/>
                  </a:lnTo>
                  <a:lnTo>
                    <a:pt x="6252" y="4772"/>
                  </a:lnTo>
                  <a:lnTo>
                    <a:pt x="6252" y="4760"/>
                  </a:lnTo>
                  <a:lnTo>
                    <a:pt x="6252" y="4736"/>
                  </a:lnTo>
                  <a:lnTo>
                    <a:pt x="6252" y="4724"/>
                  </a:lnTo>
                  <a:lnTo>
                    <a:pt x="6252" y="4712"/>
                  </a:lnTo>
                  <a:lnTo>
                    <a:pt x="6252" y="4700"/>
                  </a:lnTo>
                  <a:lnTo>
                    <a:pt x="6252" y="4677"/>
                  </a:lnTo>
                  <a:lnTo>
                    <a:pt x="6252" y="4665"/>
                  </a:lnTo>
                  <a:lnTo>
                    <a:pt x="6252" y="4653"/>
                  </a:lnTo>
                  <a:lnTo>
                    <a:pt x="6252" y="4641"/>
                  </a:lnTo>
                  <a:lnTo>
                    <a:pt x="6252" y="4617"/>
                  </a:lnTo>
                  <a:lnTo>
                    <a:pt x="6252" y="4605"/>
                  </a:lnTo>
                  <a:lnTo>
                    <a:pt x="6252" y="4593"/>
                  </a:lnTo>
                  <a:lnTo>
                    <a:pt x="6252" y="4581"/>
                  </a:lnTo>
                  <a:cubicBezTo>
                    <a:pt x="6252" y="4581"/>
                    <a:pt x="6252" y="4558"/>
                    <a:pt x="6228" y="4558"/>
                  </a:cubicBezTo>
                  <a:lnTo>
                    <a:pt x="6228" y="4546"/>
                  </a:lnTo>
                  <a:cubicBezTo>
                    <a:pt x="6228" y="4546"/>
                    <a:pt x="6228" y="4534"/>
                    <a:pt x="6216" y="4534"/>
                  </a:cubicBezTo>
                  <a:cubicBezTo>
                    <a:pt x="6216" y="4534"/>
                    <a:pt x="6216" y="4522"/>
                    <a:pt x="6204" y="4522"/>
                  </a:cubicBezTo>
                  <a:lnTo>
                    <a:pt x="6192" y="4498"/>
                  </a:lnTo>
                  <a:lnTo>
                    <a:pt x="6180" y="4486"/>
                  </a:lnTo>
                  <a:lnTo>
                    <a:pt x="6156" y="4474"/>
                  </a:lnTo>
                  <a:lnTo>
                    <a:pt x="6145" y="4462"/>
                  </a:lnTo>
                  <a:lnTo>
                    <a:pt x="6133" y="4439"/>
                  </a:lnTo>
                  <a:lnTo>
                    <a:pt x="6121" y="4427"/>
                  </a:lnTo>
                  <a:lnTo>
                    <a:pt x="6097" y="4415"/>
                  </a:lnTo>
                  <a:lnTo>
                    <a:pt x="6085" y="4415"/>
                  </a:lnTo>
                  <a:cubicBezTo>
                    <a:pt x="6478" y="3760"/>
                    <a:pt x="7109" y="2986"/>
                    <a:pt x="8097" y="2772"/>
                  </a:cubicBezTo>
                  <a:lnTo>
                    <a:pt x="9276" y="2593"/>
                  </a:lnTo>
                  <a:cubicBezTo>
                    <a:pt x="9657" y="2534"/>
                    <a:pt x="10014" y="2343"/>
                    <a:pt x="10324" y="2033"/>
                  </a:cubicBezTo>
                  <a:lnTo>
                    <a:pt x="10621" y="1736"/>
                  </a:lnTo>
                  <a:close/>
                  <a:moveTo>
                    <a:pt x="5525" y="4474"/>
                  </a:moveTo>
                  <a:lnTo>
                    <a:pt x="5918" y="4689"/>
                  </a:lnTo>
                  <a:cubicBezTo>
                    <a:pt x="5954" y="4712"/>
                    <a:pt x="5954" y="4724"/>
                    <a:pt x="5942" y="4748"/>
                  </a:cubicBezTo>
                  <a:lnTo>
                    <a:pt x="5490" y="5832"/>
                  </a:lnTo>
                  <a:lnTo>
                    <a:pt x="5049" y="4748"/>
                  </a:lnTo>
                  <a:lnTo>
                    <a:pt x="5049" y="4700"/>
                  </a:lnTo>
                  <a:lnTo>
                    <a:pt x="5061" y="4689"/>
                  </a:lnTo>
                  <a:lnTo>
                    <a:pt x="5466" y="4474"/>
                  </a:lnTo>
                  <a:close/>
                  <a:moveTo>
                    <a:pt x="1758" y="1"/>
                  </a:moveTo>
                  <a:cubicBezTo>
                    <a:pt x="1565" y="1"/>
                    <a:pt x="1375" y="19"/>
                    <a:pt x="1192" y="57"/>
                  </a:cubicBezTo>
                  <a:cubicBezTo>
                    <a:pt x="1132" y="69"/>
                    <a:pt x="1084" y="117"/>
                    <a:pt x="1073" y="176"/>
                  </a:cubicBezTo>
                  <a:cubicBezTo>
                    <a:pt x="1061" y="236"/>
                    <a:pt x="1073" y="295"/>
                    <a:pt x="1120" y="331"/>
                  </a:cubicBezTo>
                  <a:cubicBezTo>
                    <a:pt x="1382" y="605"/>
                    <a:pt x="1537" y="890"/>
                    <a:pt x="1680" y="1164"/>
                  </a:cubicBezTo>
                  <a:cubicBezTo>
                    <a:pt x="1894" y="1569"/>
                    <a:pt x="2108" y="1974"/>
                    <a:pt x="2608" y="2260"/>
                  </a:cubicBezTo>
                  <a:cubicBezTo>
                    <a:pt x="2631" y="2271"/>
                    <a:pt x="2656" y="2276"/>
                    <a:pt x="2682" y="2276"/>
                  </a:cubicBezTo>
                  <a:cubicBezTo>
                    <a:pt x="2739" y="2276"/>
                    <a:pt x="2798" y="2249"/>
                    <a:pt x="2823" y="2200"/>
                  </a:cubicBezTo>
                  <a:cubicBezTo>
                    <a:pt x="2870" y="2117"/>
                    <a:pt x="2847" y="2022"/>
                    <a:pt x="2763" y="1974"/>
                  </a:cubicBezTo>
                  <a:cubicBezTo>
                    <a:pt x="2346" y="1736"/>
                    <a:pt x="2168" y="1391"/>
                    <a:pt x="1965" y="1010"/>
                  </a:cubicBezTo>
                  <a:cubicBezTo>
                    <a:pt x="1846" y="783"/>
                    <a:pt x="1727" y="545"/>
                    <a:pt x="1549" y="319"/>
                  </a:cubicBezTo>
                  <a:cubicBezTo>
                    <a:pt x="1611" y="315"/>
                    <a:pt x="1675" y="312"/>
                    <a:pt x="1738" y="312"/>
                  </a:cubicBezTo>
                  <a:cubicBezTo>
                    <a:pt x="2531" y="312"/>
                    <a:pt x="3376" y="653"/>
                    <a:pt x="4037" y="1260"/>
                  </a:cubicBezTo>
                  <a:cubicBezTo>
                    <a:pt x="4573" y="1748"/>
                    <a:pt x="5002" y="2629"/>
                    <a:pt x="5228" y="3629"/>
                  </a:cubicBezTo>
                  <a:cubicBezTo>
                    <a:pt x="5002" y="3165"/>
                    <a:pt x="4704" y="2700"/>
                    <a:pt x="4359" y="2260"/>
                  </a:cubicBezTo>
                  <a:cubicBezTo>
                    <a:pt x="4324" y="2211"/>
                    <a:pt x="4281" y="2187"/>
                    <a:pt x="4235" y="2187"/>
                  </a:cubicBezTo>
                  <a:cubicBezTo>
                    <a:pt x="4202" y="2187"/>
                    <a:pt x="4167" y="2199"/>
                    <a:pt x="4132" y="2224"/>
                  </a:cubicBezTo>
                  <a:cubicBezTo>
                    <a:pt x="4061" y="2284"/>
                    <a:pt x="4049" y="2379"/>
                    <a:pt x="4109" y="2450"/>
                  </a:cubicBezTo>
                  <a:cubicBezTo>
                    <a:pt x="4490" y="2950"/>
                    <a:pt x="4835" y="3522"/>
                    <a:pt x="5061" y="4022"/>
                  </a:cubicBezTo>
                  <a:cubicBezTo>
                    <a:pt x="4632" y="3355"/>
                    <a:pt x="3954" y="2653"/>
                    <a:pt x="2966" y="2450"/>
                  </a:cubicBezTo>
                  <a:lnTo>
                    <a:pt x="2942" y="2450"/>
                  </a:lnTo>
                  <a:lnTo>
                    <a:pt x="1775" y="2272"/>
                  </a:lnTo>
                  <a:cubicBezTo>
                    <a:pt x="1454" y="2224"/>
                    <a:pt x="1156" y="2057"/>
                    <a:pt x="906" y="1795"/>
                  </a:cubicBezTo>
                  <a:lnTo>
                    <a:pt x="287" y="1141"/>
                  </a:lnTo>
                  <a:cubicBezTo>
                    <a:pt x="255" y="1109"/>
                    <a:pt x="213" y="1093"/>
                    <a:pt x="170" y="1093"/>
                  </a:cubicBezTo>
                  <a:cubicBezTo>
                    <a:pt x="149" y="1093"/>
                    <a:pt x="128" y="1097"/>
                    <a:pt x="108" y="1105"/>
                  </a:cubicBezTo>
                  <a:cubicBezTo>
                    <a:pt x="49" y="1141"/>
                    <a:pt x="1" y="1200"/>
                    <a:pt x="13" y="1271"/>
                  </a:cubicBezTo>
                  <a:cubicBezTo>
                    <a:pt x="13" y="1319"/>
                    <a:pt x="84" y="2272"/>
                    <a:pt x="441" y="2891"/>
                  </a:cubicBezTo>
                  <a:cubicBezTo>
                    <a:pt x="358" y="2926"/>
                    <a:pt x="251" y="2950"/>
                    <a:pt x="191" y="3034"/>
                  </a:cubicBezTo>
                  <a:cubicBezTo>
                    <a:pt x="132" y="3093"/>
                    <a:pt x="120" y="3176"/>
                    <a:pt x="132" y="3272"/>
                  </a:cubicBezTo>
                  <a:cubicBezTo>
                    <a:pt x="168" y="3415"/>
                    <a:pt x="322" y="3593"/>
                    <a:pt x="596" y="3879"/>
                  </a:cubicBezTo>
                  <a:cubicBezTo>
                    <a:pt x="668" y="3950"/>
                    <a:pt x="775" y="4058"/>
                    <a:pt x="846" y="4141"/>
                  </a:cubicBezTo>
                  <a:cubicBezTo>
                    <a:pt x="739" y="4189"/>
                    <a:pt x="620" y="4272"/>
                    <a:pt x="584" y="4367"/>
                  </a:cubicBezTo>
                  <a:cubicBezTo>
                    <a:pt x="537" y="4462"/>
                    <a:pt x="549" y="4546"/>
                    <a:pt x="596" y="4617"/>
                  </a:cubicBezTo>
                  <a:cubicBezTo>
                    <a:pt x="775" y="4939"/>
                    <a:pt x="977" y="5189"/>
                    <a:pt x="1215" y="5379"/>
                  </a:cubicBezTo>
                  <a:cubicBezTo>
                    <a:pt x="1620" y="5712"/>
                    <a:pt x="2108" y="5855"/>
                    <a:pt x="2680" y="5855"/>
                  </a:cubicBezTo>
                  <a:cubicBezTo>
                    <a:pt x="3097" y="5855"/>
                    <a:pt x="3537" y="5772"/>
                    <a:pt x="4037" y="5605"/>
                  </a:cubicBezTo>
                  <a:cubicBezTo>
                    <a:pt x="4146" y="5566"/>
                    <a:pt x="4418" y="5543"/>
                    <a:pt x="4806" y="5543"/>
                  </a:cubicBezTo>
                  <a:cubicBezTo>
                    <a:pt x="4886" y="5543"/>
                    <a:pt x="4971" y="5544"/>
                    <a:pt x="5061" y="5546"/>
                  </a:cubicBezTo>
                  <a:lnTo>
                    <a:pt x="5311" y="6141"/>
                  </a:lnTo>
                  <a:cubicBezTo>
                    <a:pt x="5347" y="6236"/>
                    <a:pt x="5430" y="6296"/>
                    <a:pt x="5537" y="6296"/>
                  </a:cubicBezTo>
                  <a:cubicBezTo>
                    <a:pt x="5621" y="6296"/>
                    <a:pt x="5716" y="6236"/>
                    <a:pt x="5764" y="6141"/>
                  </a:cubicBezTo>
                  <a:lnTo>
                    <a:pt x="6014" y="5546"/>
                  </a:lnTo>
                  <a:cubicBezTo>
                    <a:pt x="6103" y="5544"/>
                    <a:pt x="6189" y="5543"/>
                    <a:pt x="6269" y="5543"/>
                  </a:cubicBezTo>
                  <a:cubicBezTo>
                    <a:pt x="6657" y="5543"/>
                    <a:pt x="6929" y="5566"/>
                    <a:pt x="7038" y="5605"/>
                  </a:cubicBezTo>
                  <a:cubicBezTo>
                    <a:pt x="7526" y="5772"/>
                    <a:pt x="7990" y="5855"/>
                    <a:pt x="8395" y="5855"/>
                  </a:cubicBezTo>
                  <a:cubicBezTo>
                    <a:pt x="8954" y="5855"/>
                    <a:pt x="9455" y="5689"/>
                    <a:pt x="9847" y="5379"/>
                  </a:cubicBezTo>
                  <a:cubicBezTo>
                    <a:pt x="10086" y="5189"/>
                    <a:pt x="10300" y="4939"/>
                    <a:pt x="10478" y="4617"/>
                  </a:cubicBezTo>
                  <a:cubicBezTo>
                    <a:pt x="10526" y="4534"/>
                    <a:pt x="10538" y="4439"/>
                    <a:pt x="10490" y="4367"/>
                  </a:cubicBezTo>
                  <a:cubicBezTo>
                    <a:pt x="10443" y="4272"/>
                    <a:pt x="10324" y="4189"/>
                    <a:pt x="10228" y="4141"/>
                  </a:cubicBezTo>
                  <a:cubicBezTo>
                    <a:pt x="10300" y="4058"/>
                    <a:pt x="10407" y="3974"/>
                    <a:pt x="10478" y="3879"/>
                  </a:cubicBezTo>
                  <a:cubicBezTo>
                    <a:pt x="10740" y="3593"/>
                    <a:pt x="10907" y="3415"/>
                    <a:pt x="10943" y="3272"/>
                  </a:cubicBezTo>
                  <a:cubicBezTo>
                    <a:pt x="10955" y="3176"/>
                    <a:pt x="10943" y="3093"/>
                    <a:pt x="10883" y="3034"/>
                  </a:cubicBezTo>
                  <a:cubicBezTo>
                    <a:pt x="10776" y="2962"/>
                    <a:pt x="10681" y="2926"/>
                    <a:pt x="10586" y="2903"/>
                  </a:cubicBezTo>
                  <a:cubicBezTo>
                    <a:pt x="10943" y="2272"/>
                    <a:pt x="11014" y="1319"/>
                    <a:pt x="11014" y="1271"/>
                  </a:cubicBezTo>
                  <a:cubicBezTo>
                    <a:pt x="11014" y="1200"/>
                    <a:pt x="10979" y="1141"/>
                    <a:pt x="10919" y="1117"/>
                  </a:cubicBezTo>
                  <a:cubicBezTo>
                    <a:pt x="10895" y="1103"/>
                    <a:pt x="10870" y="1096"/>
                    <a:pt x="10845" y="1096"/>
                  </a:cubicBezTo>
                  <a:cubicBezTo>
                    <a:pt x="10807" y="1096"/>
                    <a:pt x="10769" y="1112"/>
                    <a:pt x="10740" y="1141"/>
                  </a:cubicBezTo>
                  <a:lnTo>
                    <a:pt x="10121" y="1795"/>
                  </a:lnTo>
                  <a:cubicBezTo>
                    <a:pt x="9871" y="2057"/>
                    <a:pt x="9574" y="2224"/>
                    <a:pt x="9252" y="2272"/>
                  </a:cubicBezTo>
                  <a:lnTo>
                    <a:pt x="8085" y="2450"/>
                  </a:lnTo>
                  <a:lnTo>
                    <a:pt x="8061" y="2450"/>
                  </a:lnTo>
                  <a:cubicBezTo>
                    <a:pt x="7038" y="2653"/>
                    <a:pt x="6359" y="3403"/>
                    <a:pt x="5918" y="4081"/>
                  </a:cubicBezTo>
                  <a:cubicBezTo>
                    <a:pt x="6145" y="3546"/>
                    <a:pt x="6502" y="2986"/>
                    <a:pt x="6918" y="2450"/>
                  </a:cubicBezTo>
                  <a:cubicBezTo>
                    <a:pt x="6978" y="2379"/>
                    <a:pt x="6966" y="2272"/>
                    <a:pt x="6895" y="2224"/>
                  </a:cubicBezTo>
                  <a:cubicBezTo>
                    <a:pt x="6859" y="2203"/>
                    <a:pt x="6821" y="2192"/>
                    <a:pt x="6785" y="2192"/>
                  </a:cubicBezTo>
                  <a:cubicBezTo>
                    <a:pt x="6738" y="2192"/>
                    <a:pt x="6696" y="2212"/>
                    <a:pt x="6668" y="2260"/>
                  </a:cubicBezTo>
                  <a:cubicBezTo>
                    <a:pt x="6323" y="2688"/>
                    <a:pt x="6026" y="3129"/>
                    <a:pt x="5799" y="3581"/>
                  </a:cubicBezTo>
                  <a:cubicBezTo>
                    <a:pt x="6026" y="2593"/>
                    <a:pt x="6454" y="1736"/>
                    <a:pt x="6978" y="1260"/>
                  </a:cubicBezTo>
                  <a:cubicBezTo>
                    <a:pt x="7639" y="653"/>
                    <a:pt x="8495" y="312"/>
                    <a:pt x="9279" y="312"/>
                  </a:cubicBezTo>
                  <a:cubicBezTo>
                    <a:pt x="9342" y="312"/>
                    <a:pt x="9405" y="315"/>
                    <a:pt x="9466" y="319"/>
                  </a:cubicBezTo>
                  <a:cubicBezTo>
                    <a:pt x="9288" y="545"/>
                    <a:pt x="9169" y="783"/>
                    <a:pt x="9050" y="1010"/>
                  </a:cubicBezTo>
                  <a:cubicBezTo>
                    <a:pt x="8835" y="1391"/>
                    <a:pt x="8657" y="1736"/>
                    <a:pt x="8240" y="1974"/>
                  </a:cubicBezTo>
                  <a:cubicBezTo>
                    <a:pt x="8169" y="2022"/>
                    <a:pt x="8145" y="2117"/>
                    <a:pt x="8181" y="2200"/>
                  </a:cubicBezTo>
                  <a:cubicBezTo>
                    <a:pt x="8213" y="2249"/>
                    <a:pt x="8275" y="2276"/>
                    <a:pt x="8333" y="2276"/>
                  </a:cubicBezTo>
                  <a:cubicBezTo>
                    <a:pt x="8359" y="2276"/>
                    <a:pt x="8385" y="2271"/>
                    <a:pt x="8407" y="2260"/>
                  </a:cubicBezTo>
                  <a:cubicBezTo>
                    <a:pt x="8895" y="1974"/>
                    <a:pt x="9121" y="1557"/>
                    <a:pt x="9335" y="1164"/>
                  </a:cubicBezTo>
                  <a:cubicBezTo>
                    <a:pt x="9478" y="890"/>
                    <a:pt x="9645" y="593"/>
                    <a:pt x="9895" y="331"/>
                  </a:cubicBezTo>
                  <a:cubicBezTo>
                    <a:pt x="9943" y="295"/>
                    <a:pt x="9955" y="236"/>
                    <a:pt x="9943" y="176"/>
                  </a:cubicBezTo>
                  <a:cubicBezTo>
                    <a:pt x="9931" y="117"/>
                    <a:pt x="9883" y="69"/>
                    <a:pt x="9824" y="57"/>
                  </a:cubicBezTo>
                  <a:cubicBezTo>
                    <a:pt x="9647" y="21"/>
                    <a:pt x="9463" y="4"/>
                    <a:pt x="9276" y="4"/>
                  </a:cubicBezTo>
                  <a:cubicBezTo>
                    <a:pt x="8910" y="4"/>
                    <a:pt x="8531" y="70"/>
                    <a:pt x="8169" y="188"/>
                  </a:cubicBezTo>
                  <a:cubicBezTo>
                    <a:pt x="7669" y="367"/>
                    <a:pt x="7169" y="652"/>
                    <a:pt x="6776" y="1021"/>
                  </a:cubicBezTo>
                  <a:cubicBezTo>
                    <a:pt x="6395" y="1367"/>
                    <a:pt x="6073" y="1867"/>
                    <a:pt x="5823" y="2474"/>
                  </a:cubicBezTo>
                  <a:cubicBezTo>
                    <a:pt x="5680" y="2795"/>
                    <a:pt x="5585" y="3117"/>
                    <a:pt x="5502" y="3462"/>
                  </a:cubicBezTo>
                  <a:cubicBezTo>
                    <a:pt x="5430" y="3117"/>
                    <a:pt x="5323" y="2795"/>
                    <a:pt x="5192" y="2474"/>
                  </a:cubicBezTo>
                  <a:cubicBezTo>
                    <a:pt x="4942" y="1867"/>
                    <a:pt x="4609" y="1367"/>
                    <a:pt x="4240" y="1021"/>
                  </a:cubicBezTo>
                  <a:cubicBezTo>
                    <a:pt x="3835" y="652"/>
                    <a:pt x="3347" y="367"/>
                    <a:pt x="2847" y="188"/>
                  </a:cubicBezTo>
                  <a:cubicBezTo>
                    <a:pt x="2483" y="64"/>
                    <a:pt x="2115" y="1"/>
                    <a:pt x="17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76"/>
            <p:cNvSpPr/>
            <p:nvPr/>
          </p:nvSpPr>
          <p:spPr>
            <a:xfrm>
              <a:off x="7582298" y="2650998"/>
              <a:ext cx="86764" cy="50093"/>
            </a:xfrm>
            <a:custGeom>
              <a:avLst/>
              <a:gdLst/>
              <a:ahLst/>
              <a:cxnLst/>
              <a:rect l="l" t="t" r="r" b="b"/>
              <a:pathLst>
                <a:path w="2728" h="1575" extrusionOk="0">
                  <a:moveTo>
                    <a:pt x="1043" y="321"/>
                  </a:moveTo>
                  <a:cubicBezTo>
                    <a:pt x="1160" y="321"/>
                    <a:pt x="1280" y="339"/>
                    <a:pt x="1394" y="384"/>
                  </a:cubicBezTo>
                  <a:cubicBezTo>
                    <a:pt x="1763" y="539"/>
                    <a:pt x="2025" y="896"/>
                    <a:pt x="2168" y="1087"/>
                  </a:cubicBezTo>
                  <a:cubicBezTo>
                    <a:pt x="2017" y="1150"/>
                    <a:pt x="1771" y="1224"/>
                    <a:pt x="1518" y="1224"/>
                  </a:cubicBezTo>
                  <a:cubicBezTo>
                    <a:pt x="1391" y="1224"/>
                    <a:pt x="1263" y="1206"/>
                    <a:pt x="1144" y="1158"/>
                  </a:cubicBezTo>
                  <a:cubicBezTo>
                    <a:pt x="763" y="1015"/>
                    <a:pt x="524" y="658"/>
                    <a:pt x="405" y="468"/>
                  </a:cubicBezTo>
                  <a:cubicBezTo>
                    <a:pt x="552" y="403"/>
                    <a:pt x="792" y="321"/>
                    <a:pt x="1043" y="321"/>
                  </a:cubicBezTo>
                  <a:close/>
                  <a:moveTo>
                    <a:pt x="1055" y="0"/>
                  </a:moveTo>
                  <a:cubicBezTo>
                    <a:pt x="563" y="0"/>
                    <a:pt x="135" y="244"/>
                    <a:pt x="108" y="253"/>
                  </a:cubicBezTo>
                  <a:cubicBezTo>
                    <a:pt x="36" y="301"/>
                    <a:pt x="1" y="384"/>
                    <a:pt x="36" y="468"/>
                  </a:cubicBezTo>
                  <a:cubicBezTo>
                    <a:pt x="48" y="491"/>
                    <a:pt x="382" y="1206"/>
                    <a:pt x="1013" y="1480"/>
                  </a:cubicBezTo>
                  <a:cubicBezTo>
                    <a:pt x="1179" y="1539"/>
                    <a:pt x="1346" y="1563"/>
                    <a:pt x="1513" y="1563"/>
                  </a:cubicBezTo>
                  <a:cubicBezTo>
                    <a:pt x="1846" y="1563"/>
                    <a:pt x="2168" y="1456"/>
                    <a:pt x="2322" y="1384"/>
                  </a:cubicBezTo>
                  <a:lnTo>
                    <a:pt x="2406" y="1503"/>
                  </a:lnTo>
                  <a:cubicBezTo>
                    <a:pt x="2429" y="1551"/>
                    <a:pt x="2489" y="1575"/>
                    <a:pt x="2537" y="1575"/>
                  </a:cubicBezTo>
                  <a:cubicBezTo>
                    <a:pt x="2560" y="1575"/>
                    <a:pt x="2596" y="1575"/>
                    <a:pt x="2620" y="1551"/>
                  </a:cubicBezTo>
                  <a:cubicBezTo>
                    <a:pt x="2703" y="1492"/>
                    <a:pt x="2727" y="1396"/>
                    <a:pt x="2691" y="1325"/>
                  </a:cubicBezTo>
                  <a:lnTo>
                    <a:pt x="2549" y="1087"/>
                  </a:lnTo>
                  <a:cubicBezTo>
                    <a:pt x="2525" y="1015"/>
                    <a:pt x="2156" y="349"/>
                    <a:pt x="1525" y="87"/>
                  </a:cubicBezTo>
                  <a:cubicBezTo>
                    <a:pt x="1369" y="24"/>
                    <a:pt x="1208" y="0"/>
                    <a:pt x="10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76"/>
            <p:cNvSpPr/>
            <p:nvPr/>
          </p:nvSpPr>
          <p:spPr>
            <a:xfrm>
              <a:off x="7729237" y="2650553"/>
              <a:ext cx="86732" cy="50156"/>
            </a:xfrm>
            <a:custGeom>
              <a:avLst/>
              <a:gdLst/>
              <a:ahLst/>
              <a:cxnLst/>
              <a:rect l="l" t="t" r="r" b="b"/>
              <a:pathLst>
                <a:path w="2727" h="1577" extrusionOk="0">
                  <a:moveTo>
                    <a:pt x="1672" y="335"/>
                  </a:moveTo>
                  <a:cubicBezTo>
                    <a:pt x="1924" y="335"/>
                    <a:pt x="2164" y="417"/>
                    <a:pt x="2310" y="482"/>
                  </a:cubicBezTo>
                  <a:cubicBezTo>
                    <a:pt x="2203" y="672"/>
                    <a:pt x="1953" y="1029"/>
                    <a:pt x="1584" y="1172"/>
                  </a:cubicBezTo>
                  <a:cubicBezTo>
                    <a:pt x="1461" y="1224"/>
                    <a:pt x="1330" y="1244"/>
                    <a:pt x="1201" y="1244"/>
                  </a:cubicBezTo>
                  <a:cubicBezTo>
                    <a:pt x="945" y="1244"/>
                    <a:pt x="699" y="1164"/>
                    <a:pt x="548" y="1101"/>
                  </a:cubicBezTo>
                  <a:cubicBezTo>
                    <a:pt x="691" y="898"/>
                    <a:pt x="953" y="553"/>
                    <a:pt x="1322" y="398"/>
                  </a:cubicBezTo>
                  <a:cubicBezTo>
                    <a:pt x="1435" y="353"/>
                    <a:pt x="1555" y="335"/>
                    <a:pt x="1672" y="335"/>
                  </a:cubicBezTo>
                  <a:close/>
                  <a:moveTo>
                    <a:pt x="1683" y="1"/>
                  </a:moveTo>
                  <a:cubicBezTo>
                    <a:pt x="1526" y="1"/>
                    <a:pt x="1362" y="25"/>
                    <a:pt x="1203" y="89"/>
                  </a:cubicBezTo>
                  <a:cubicBezTo>
                    <a:pt x="584" y="339"/>
                    <a:pt x="215" y="1029"/>
                    <a:pt x="179" y="1089"/>
                  </a:cubicBezTo>
                  <a:lnTo>
                    <a:pt x="48" y="1327"/>
                  </a:lnTo>
                  <a:cubicBezTo>
                    <a:pt x="0" y="1398"/>
                    <a:pt x="24" y="1506"/>
                    <a:pt x="107" y="1553"/>
                  </a:cubicBezTo>
                  <a:cubicBezTo>
                    <a:pt x="131" y="1565"/>
                    <a:pt x="167" y="1577"/>
                    <a:pt x="191" y="1577"/>
                  </a:cubicBezTo>
                  <a:cubicBezTo>
                    <a:pt x="250" y="1577"/>
                    <a:pt x="298" y="1553"/>
                    <a:pt x="322" y="1506"/>
                  </a:cubicBezTo>
                  <a:lnTo>
                    <a:pt x="405" y="1386"/>
                  </a:lnTo>
                  <a:cubicBezTo>
                    <a:pt x="584" y="1458"/>
                    <a:pt x="893" y="1565"/>
                    <a:pt x="1215" y="1565"/>
                  </a:cubicBezTo>
                  <a:cubicBezTo>
                    <a:pt x="1381" y="1565"/>
                    <a:pt x="1548" y="1529"/>
                    <a:pt x="1715" y="1470"/>
                  </a:cubicBezTo>
                  <a:cubicBezTo>
                    <a:pt x="2346" y="1220"/>
                    <a:pt x="2679" y="494"/>
                    <a:pt x="2691" y="458"/>
                  </a:cubicBezTo>
                  <a:cubicBezTo>
                    <a:pt x="2727" y="386"/>
                    <a:pt x="2691" y="303"/>
                    <a:pt x="2620" y="255"/>
                  </a:cubicBezTo>
                  <a:cubicBezTo>
                    <a:pt x="2602" y="237"/>
                    <a:pt x="2174" y="1"/>
                    <a:pt x="16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76"/>
            <p:cNvSpPr/>
            <p:nvPr/>
          </p:nvSpPr>
          <p:spPr>
            <a:xfrm>
              <a:off x="7667885" y="2456447"/>
              <a:ext cx="62147" cy="121209"/>
            </a:xfrm>
            <a:custGeom>
              <a:avLst/>
              <a:gdLst/>
              <a:ahLst/>
              <a:cxnLst/>
              <a:rect l="l" t="t" r="r" b="b"/>
              <a:pathLst>
                <a:path w="1954" h="3811" extrusionOk="0">
                  <a:moveTo>
                    <a:pt x="977" y="0"/>
                  </a:moveTo>
                  <a:cubicBezTo>
                    <a:pt x="917" y="0"/>
                    <a:pt x="858" y="48"/>
                    <a:pt x="834" y="108"/>
                  </a:cubicBezTo>
                  <a:cubicBezTo>
                    <a:pt x="798" y="179"/>
                    <a:pt x="36" y="1941"/>
                    <a:pt x="0" y="3632"/>
                  </a:cubicBezTo>
                  <a:cubicBezTo>
                    <a:pt x="0" y="3727"/>
                    <a:pt x="72" y="3799"/>
                    <a:pt x="155" y="3799"/>
                  </a:cubicBezTo>
                  <a:cubicBezTo>
                    <a:pt x="250" y="3799"/>
                    <a:pt x="322" y="3727"/>
                    <a:pt x="322" y="3632"/>
                  </a:cubicBezTo>
                  <a:cubicBezTo>
                    <a:pt x="358" y="2453"/>
                    <a:pt x="751" y="1203"/>
                    <a:pt x="977" y="596"/>
                  </a:cubicBezTo>
                  <a:cubicBezTo>
                    <a:pt x="1203" y="1203"/>
                    <a:pt x="1620" y="2453"/>
                    <a:pt x="1632" y="3644"/>
                  </a:cubicBezTo>
                  <a:cubicBezTo>
                    <a:pt x="1632" y="3739"/>
                    <a:pt x="1703" y="3810"/>
                    <a:pt x="1798" y="3810"/>
                  </a:cubicBezTo>
                  <a:cubicBezTo>
                    <a:pt x="1882" y="3810"/>
                    <a:pt x="1953" y="3739"/>
                    <a:pt x="1953" y="3644"/>
                  </a:cubicBezTo>
                  <a:cubicBezTo>
                    <a:pt x="1929" y="1953"/>
                    <a:pt x="1155" y="179"/>
                    <a:pt x="1132" y="108"/>
                  </a:cubicBezTo>
                  <a:cubicBezTo>
                    <a:pt x="1096" y="48"/>
                    <a:pt x="10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2" name="Google Shape;11692;p76"/>
          <p:cNvGrpSpPr/>
          <p:nvPr/>
        </p:nvGrpSpPr>
        <p:grpSpPr>
          <a:xfrm>
            <a:off x="3972749" y="2894211"/>
            <a:ext cx="355230" cy="356725"/>
            <a:chOff x="3972749" y="2894211"/>
            <a:chExt cx="355230" cy="356725"/>
          </a:xfrm>
        </p:grpSpPr>
        <p:sp>
          <p:nvSpPr>
            <p:cNvPr id="11693" name="Google Shape;11693;p76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76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76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76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76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8" name="Google Shape;11698;p76"/>
          <p:cNvGrpSpPr/>
          <p:nvPr/>
        </p:nvGrpSpPr>
        <p:grpSpPr>
          <a:xfrm>
            <a:off x="3527797" y="2918796"/>
            <a:ext cx="355993" cy="307904"/>
            <a:chOff x="3527797" y="2918796"/>
            <a:chExt cx="355993" cy="307904"/>
          </a:xfrm>
        </p:grpSpPr>
        <p:sp>
          <p:nvSpPr>
            <p:cNvPr id="11699" name="Google Shape;11699;p76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76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76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76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76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76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76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76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76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76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9" name="Google Shape;11709;p76"/>
          <p:cNvGrpSpPr/>
          <p:nvPr/>
        </p:nvGrpSpPr>
        <p:grpSpPr>
          <a:xfrm>
            <a:off x="3082845" y="2920959"/>
            <a:ext cx="356375" cy="302338"/>
            <a:chOff x="3082845" y="2920959"/>
            <a:chExt cx="356375" cy="302338"/>
          </a:xfrm>
        </p:grpSpPr>
        <p:sp>
          <p:nvSpPr>
            <p:cNvPr id="11710" name="Google Shape;11710;p76"/>
            <p:cNvSpPr/>
            <p:nvPr/>
          </p:nvSpPr>
          <p:spPr>
            <a:xfrm>
              <a:off x="3082845" y="2920959"/>
              <a:ext cx="217769" cy="130432"/>
            </a:xfrm>
            <a:custGeom>
              <a:avLst/>
              <a:gdLst/>
              <a:ahLst/>
              <a:cxnLst/>
              <a:rect l="l" t="t" r="r" b="b"/>
              <a:pathLst>
                <a:path w="6847" h="4101" extrusionOk="0">
                  <a:moveTo>
                    <a:pt x="2394" y="2767"/>
                  </a:moveTo>
                  <a:lnTo>
                    <a:pt x="2394" y="3779"/>
                  </a:lnTo>
                  <a:cubicBezTo>
                    <a:pt x="2156" y="3743"/>
                    <a:pt x="2060" y="3683"/>
                    <a:pt x="1477" y="3469"/>
                  </a:cubicBezTo>
                  <a:cubicBezTo>
                    <a:pt x="1358" y="3374"/>
                    <a:pt x="1370" y="3231"/>
                    <a:pt x="1453" y="3136"/>
                  </a:cubicBezTo>
                  <a:cubicBezTo>
                    <a:pt x="2025" y="2874"/>
                    <a:pt x="2132" y="2790"/>
                    <a:pt x="2394" y="2767"/>
                  </a:cubicBezTo>
                  <a:close/>
                  <a:moveTo>
                    <a:pt x="3696" y="1"/>
                  </a:moveTo>
                  <a:cubicBezTo>
                    <a:pt x="3572" y="1"/>
                    <a:pt x="3447" y="74"/>
                    <a:pt x="3394" y="207"/>
                  </a:cubicBezTo>
                  <a:lnTo>
                    <a:pt x="2799" y="1600"/>
                  </a:lnTo>
                  <a:cubicBezTo>
                    <a:pt x="2727" y="1767"/>
                    <a:pt x="2691" y="1933"/>
                    <a:pt x="2691" y="2100"/>
                  </a:cubicBezTo>
                  <a:cubicBezTo>
                    <a:pt x="2691" y="2195"/>
                    <a:pt x="2715" y="2290"/>
                    <a:pt x="2727" y="2398"/>
                  </a:cubicBezTo>
                  <a:lnTo>
                    <a:pt x="2572" y="2398"/>
                  </a:lnTo>
                  <a:cubicBezTo>
                    <a:pt x="2060" y="2398"/>
                    <a:pt x="1798" y="2588"/>
                    <a:pt x="1286" y="2826"/>
                  </a:cubicBezTo>
                  <a:cubicBezTo>
                    <a:pt x="1227" y="2850"/>
                    <a:pt x="1120" y="2957"/>
                    <a:pt x="1072" y="3088"/>
                  </a:cubicBezTo>
                  <a:lnTo>
                    <a:pt x="167" y="3088"/>
                  </a:lnTo>
                  <a:cubicBezTo>
                    <a:pt x="72" y="3088"/>
                    <a:pt x="1" y="3160"/>
                    <a:pt x="1" y="3255"/>
                  </a:cubicBezTo>
                  <a:cubicBezTo>
                    <a:pt x="1" y="3338"/>
                    <a:pt x="72" y="3421"/>
                    <a:pt x="167" y="3421"/>
                  </a:cubicBezTo>
                  <a:lnTo>
                    <a:pt x="1060" y="3421"/>
                  </a:lnTo>
                  <a:cubicBezTo>
                    <a:pt x="1096" y="3588"/>
                    <a:pt x="1227" y="3719"/>
                    <a:pt x="1310" y="3743"/>
                  </a:cubicBezTo>
                  <a:cubicBezTo>
                    <a:pt x="1906" y="3981"/>
                    <a:pt x="2120" y="4100"/>
                    <a:pt x="2537" y="4100"/>
                  </a:cubicBezTo>
                  <a:lnTo>
                    <a:pt x="5061" y="4100"/>
                  </a:lnTo>
                  <a:cubicBezTo>
                    <a:pt x="5156" y="4100"/>
                    <a:pt x="5227" y="4029"/>
                    <a:pt x="5227" y="3933"/>
                  </a:cubicBezTo>
                  <a:cubicBezTo>
                    <a:pt x="5227" y="3850"/>
                    <a:pt x="5156" y="3779"/>
                    <a:pt x="5061" y="3779"/>
                  </a:cubicBezTo>
                  <a:lnTo>
                    <a:pt x="2715" y="3779"/>
                  </a:lnTo>
                  <a:lnTo>
                    <a:pt x="2715" y="2731"/>
                  </a:lnTo>
                  <a:lnTo>
                    <a:pt x="6668" y="2731"/>
                  </a:lnTo>
                  <a:cubicBezTo>
                    <a:pt x="6763" y="2731"/>
                    <a:pt x="6835" y="2659"/>
                    <a:pt x="6835" y="2564"/>
                  </a:cubicBezTo>
                  <a:cubicBezTo>
                    <a:pt x="6847" y="2481"/>
                    <a:pt x="6775" y="2409"/>
                    <a:pt x="6680" y="2409"/>
                  </a:cubicBezTo>
                  <a:lnTo>
                    <a:pt x="5239" y="2409"/>
                  </a:lnTo>
                  <a:cubicBezTo>
                    <a:pt x="5763" y="1159"/>
                    <a:pt x="5775" y="1207"/>
                    <a:pt x="5775" y="1088"/>
                  </a:cubicBezTo>
                  <a:cubicBezTo>
                    <a:pt x="5775" y="945"/>
                    <a:pt x="5704" y="826"/>
                    <a:pt x="5573" y="766"/>
                  </a:cubicBezTo>
                  <a:lnTo>
                    <a:pt x="5358" y="683"/>
                  </a:lnTo>
                  <a:cubicBezTo>
                    <a:pt x="5337" y="674"/>
                    <a:pt x="5314" y="669"/>
                    <a:pt x="5292" y="669"/>
                  </a:cubicBezTo>
                  <a:cubicBezTo>
                    <a:pt x="5228" y="669"/>
                    <a:pt x="5167" y="705"/>
                    <a:pt x="5132" y="766"/>
                  </a:cubicBezTo>
                  <a:cubicBezTo>
                    <a:pt x="5108" y="862"/>
                    <a:pt x="5132" y="945"/>
                    <a:pt x="5227" y="993"/>
                  </a:cubicBezTo>
                  <a:lnTo>
                    <a:pt x="5430" y="1088"/>
                  </a:lnTo>
                  <a:lnTo>
                    <a:pt x="4870" y="2409"/>
                  </a:lnTo>
                  <a:lnTo>
                    <a:pt x="3072" y="2409"/>
                  </a:lnTo>
                  <a:cubicBezTo>
                    <a:pt x="3037" y="2314"/>
                    <a:pt x="3025" y="2219"/>
                    <a:pt x="3025" y="2112"/>
                  </a:cubicBezTo>
                  <a:cubicBezTo>
                    <a:pt x="3025" y="1993"/>
                    <a:pt x="3049" y="1850"/>
                    <a:pt x="3096" y="1743"/>
                  </a:cubicBezTo>
                  <a:lnTo>
                    <a:pt x="3691" y="338"/>
                  </a:lnTo>
                  <a:lnTo>
                    <a:pt x="4596" y="731"/>
                  </a:lnTo>
                  <a:cubicBezTo>
                    <a:pt x="4619" y="736"/>
                    <a:pt x="4641" y="739"/>
                    <a:pt x="4662" y="739"/>
                  </a:cubicBezTo>
                  <a:cubicBezTo>
                    <a:pt x="4729" y="739"/>
                    <a:pt x="4786" y="708"/>
                    <a:pt x="4823" y="635"/>
                  </a:cubicBezTo>
                  <a:cubicBezTo>
                    <a:pt x="4858" y="552"/>
                    <a:pt x="4823" y="457"/>
                    <a:pt x="4739" y="409"/>
                  </a:cubicBezTo>
                  <a:lnTo>
                    <a:pt x="3822" y="28"/>
                  </a:lnTo>
                  <a:cubicBezTo>
                    <a:pt x="3782" y="10"/>
                    <a:pt x="3739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76"/>
            <p:cNvSpPr/>
            <p:nvPr/>
          </p:nvSpPr>
          <p:spPr>
            <a:xfrm>
              <a:off x="3260444" y="2997577"/>
              <a:ext cx="178776" cy="225720"/>
            </a:xfrm>
            <a:custGeom>
              <a:avLst/>
              <a:gdLst/>
              <a:ahLst/>
              <a:cxnLst/>
              <a:rect l="l" t="t" r="r" b="b"/>
              <a:pathLst>
                <a:path w="5621" h="7097" extrusionOk="0">
                  <a:moveTo>
                    <a:pt x="4775" y="334"/>
                  </a:moveTo>
                  <a:cubicBezTo>
                    <a:pt x="5061" y="334"/>
                    <a:pt x="5299" y="584"/>
                    <a:pt x="5299" y="858"/>
                  </a:cubicBezTo>
                  <a:cubicBezTo>
                    <a:pt x="5299" y="1143"/>
                    <a:pt x="5061" y="1382"/>
                    <a:pt x="4775" y="1382"/>
                  </a:cubicBezTo>
                  <a:lnTo>
                    <a:pt x="4358" y="1382"/>
                  </a:lnTo>
                  <a:lnTo>
                    <a:pt x="4358" y="334"/>
                  </a:lnTo>
                  <a:close/>
                  <a:moveTo>
                    <a:pt x="1751" y="0"/>
                  </a:moveTo>
                  <a:cubicBezTo>
                    <a:pt x="1667" y="0"/>
                    <a:pt x="1584" y="72"/>
                    <a:pt x="1584" y="167"/>
                  </a:cubicBezTo>
                  <a:cubicBezTo>
                    <a:pt x="1584" y="250"/>
                    <a:pt x="1667" y="322"/>
                    <a:pt x="1751" y="322"/>
                  </a:cubicBezTo>
                  <a:lnTo>
                    <a:pt x="4037" y="322"/>
                  </a:lnTo>
                  <a:lnTo>
                    <a:pt x="4037" y="1370"/>
                  </a:lnTo>
                  <a:lnTo>
                    <a:pt x="167" y="1370"/>
                  </a:lnTo>
                  <a:cubicBezTo>
                    <a:pt x="72" y="1370"/>
                    <a:pt x="1" y="1441"/>
                    <a:pt x="1" y="1536"/>
                  </a:cubicBezTo>
                  <a:cubicBezTo>
                    <a:pt x="1" y="1620"/>
                    <a:pt x="72" y="1691"/>
                    <a:pt x="167" y="1691"/>
                  </a:cubicBezTo>
                  <a:lnTo>
                    <a:pt x="774" y="1691"/>
                  </a:lnTo>
                  <a:lnTo>
                    <a:pt x="774" y="2025"/>
                  </a:lnTo>
                  <a:cubicBezTo>
                    <a:pt x="774" y="2465"/>
                    <a:pt x="1144" y="2846"/>
                    <a:pt x="1596" y="2846"/>
                  </a:cubicBezTo>
                  <a:lnTo>
                    <a:pt x="1834" y="2846"/>
                  </a:lnTo>
                  <a:lnTo>
                    <a:pt x="1834" y="3477"/>
                  </a:lnTo>
                  <a:cubicBezTo>
                    <a:pt x="1834" y="4072"/>
                    <a:pt x="2310" y="4549"/>
                    <a:pt x="2906" y="4549"/>
                  </a:cubicBezTo>
                  <a:lnTo>
                    <a:pt x="3060" y="4549"/>
                  </a:lnTo>
                  <a:cubicBezTo>
                    <a:pt x="3561" y="4549"/>
                    <a:pt x="3953" y="4953"/>
                    <a:pt x="3953" y="5442"/>
                  </a:cubicBezTo>
                  <a:lnTo>
                    <a:pt x="3953" y="6930"/>
                  </a:lnTo>
                  <a:cubicBezTo>
                    <a:pt x="3953" y="7025"/>
                    <a:pt x="4037" y="7097"/>
                    <a:pt x="4120" y="7097"/>
                  </a:cubicBezTo>
                  <a:cubicBezTo>
                    <a:pt x="4215" y="7097"/>
                    <a:pt x="4287" y="7025"/>
                    <a:pt x="4287" y="6930"/>
                  </a:cubicBezTo>
                  <a:lnTo>
                    <a:pt x="4287" y="5442"/>
                  </a:lnTo>
                  <a:cubicBezTo>
                    <a:pt x="4287" y="4775"/>
                    <a:pt x="3739" y="4227"/>
                    <a:pt x="3060" y="4227"/>
                  </a:cubicBezTo>
                  <a:lnTo>
                    <a:pt x="2906" y="4227"/>
                  </a:lnTo>
                  <a:cubicBezTo>
                    <a:pt x="2501" y="4227"/>
                    <a:pt x="2156" y="3894"/>
                    <a:pt x="2156" y="3477"/>
                  </a:cubicBezTo>
                  <a:lnTo>
                    <a:pt x="2156" y="2846"/>
                  </a:lnTo>
                  <a:cubicBezTo>
                    <a:pt x="2176" y="2846"/>
                    <a:pt x="2207" y="2848"/>
                    <a:pt x="2246" y="2848"/>
                  </a:cubicBezTo>
                  <a:cubicBezTo>
                    <a:pt x="2344" y="2848"/>
                    <a:pt x="2491" y="2836"/>
                    <a:pt x="2644" y="2751"/>
                  </a:cubicBezTo>
                  <a:cubicBezTo>
                    <a:pt x="2739" y="2703"/>
                    <a:pt x="2763" y="2620"/>
                    <a:pt x="2727" y="2525"/>
                  </a:cubicBezTo>
                  <a:cubicBezTo>
                    <a:pt x="2694" y="2467"/>
                    <a:pt x="2638" y="2432"/>
                    <a:pt x="2579" y="2432"/>
                  </a:cubicBezTo>
                  <a:cubicBezTo>
                    <a:pt x="2553" y="2432"/>
                    <a:pt x="2526" y="2439"/>
                    <a:pt x="2501" y="2453"/>
                  </a:cubicBezTo>
                  <a:cubicBezTo>
                    <a:pt x="2422" y="2496"/>
                    <a:pt x="2374" y="2505"/>
                    <a:pt x="2191" y="2505"/>
                  </a:cubicBezTo>
                  <a:cubicBezTo>
                    <a:pt x="2068" y="2505"/>
                    <a:pt x="1887" y="2501"/>
                    <a:pt x="1596" y="2501"/>
                  </a:cubicBezTo>
                  <a:cubicBezTo>
                    <a:pt x="1322" y="2501"/>
                    <a:pt x="1096" y="2275"/>
                    <a:pt x="1096" y="2013"/>
                  </a:cubicBezTo>
                  <a:lnTo>
                    <a:pt x="1096" y="1715"/>
                  </a:lnTo>
                  <a:lnTo>
                    <a:pt x="2763" y="1715"/>
                  </a:lnTo>
                  <a:lnTo>
                    <a:pt x="2763" y="2084"/>
                  </a:lnTo>
                  <a:cubicBezTo>
                    <a:pt x="2751" y="2191"/>
                    <a:pt x="2846" y="2263"/>
                    <a:pt x="2930" y="2263"/>
                  </a:cubicBezTo>
                  <a:cubicBezTo>
                    <a:pt x="3025" y="2263"/>
                    <a:pt x="3096" y="2203"/>
                    <a:pt x="3096" y="2108"/>
                  </a:cubicBezTo>
                  <a:lnTo>
                    <a:pt x="3096" y="2036"/>
                  </a:lnTo>
                  <a:lnTo>
                    <a:pt x="3096" y="1715"/>
                  </a:lnTo>
                  <a:lnTo>
                    <a:pt x="4775" y="1715"/>
                  </a:lnTo>
                  <a:cubicBezTo>
                    <a:pt x="5251" y="1715"/>
                    <a:pt x="5620" y="1322"/>
                    <a:pt x="5620" y="858"/>
                  </a:cubicBezTo>
                  <a:cubicBezTo>
                    <a:pt x="5620" y="620"/>
                    <a:pt x="5537" y="417"/>
                    <a:pt x="5370" y="250"/>
                  </a:cubicBezTo>
                  <a:cubicBezTo>
                    <a:pt x="5204" y="84"/>
                    <a:pt x="5001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2" name="Google Shape;11712;p76"/>
          <p:cNvGrpSpPr/>
          <p:nvPr/>
        </p:nvGrpSpPr>
        <p:grpSpPr>
          <a:xfrm>
            <a:off x="2639038" y="2894942"/>
            <a:ext cx="355612" cy="355612"/>
            <a:chOff x="2639038" y="2894942"/>
            <a:chExt cx="355612" cy="355612"/>
          </a:xfrm>
        </p:grpSpPr>
        <p:sp>
          <p:nvSpPr>
            <p:cNvPr id="11713" name="Google Shape;11713;p7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7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5" name="Google Shape;11715;p76"/>
          <p:cNvGrpSpPr/>
          <p:nvPr/>
        </p:nvGrpSpPr>
        <p:grpSpPr>
          <a:xfrm>
            <a:off x="2194468" y="2938865"/>
            <a:ext cx="355993" cy="267766"/>
            <a:chOff x="2194468" y="2938865"/>
            <a:chExt cx="355993" cy="267766"/>
          </a:xfrm>
        </p:grpSpPr>
        <p:sp>
          <p:nvSpPr>
            <p:cNvPr id="11716" name="Google Shape;11716;p76"/>
            <p:cNvSpPr/>
            <p:nvPr/>
          </p:nvSpPr>
          <p:spPr>
            <a:xfrm>
              <a:off x="2194468" y="2938865"/>
              <a:ext cx="355993" cy="267766"/>
            </a:xfrm>
            <a:custGeom>
              <a:avLst/>
              <a:gdLst/>
              <a:ahLst/>
              <a:cxnLst/>
              <a:rect l="l" t="t" r="r" b="b"/>
              <a:pathLst>
                <a:path w="11193" h="8419" extrusionOk="0">
                  <a:moveTo>
                    <a:pt x="10859" y="1727"/>
                  </a:moveTo>
                  <a:lnTo>
                    <a:pt x="10859" y="7692"/>
                  </a:lnTo>
                  <a:cubicBezTo>
                    <a:pt x="10859" y="7919"/>
                    <a:pt x="10680" y="8097"/>
                    <a:pt x="10466" y="8097"/>
                  </a:cubicBezTo>
                  <a:lnTo>
                    <a:pt x="727" y="8097"/>
                  </a:lnTo>
                  <a:cubicBezTo>
                    <a:pt x="501" y="8097"/>
                    <a:pt x="322" y="7919"/>
                    <a:pt x="322" y="7692"/>
                  </a:cubicBezTo>
                  <a:lnTo>
                    <a:pt x="322" y="1727"/>
                  </a:lnTo>
                  <a:close/>
                  <a:moveTo>
                    <a:pt x="727" y="1"/>
                  </a:moveTo>
                  <a:cubicBezTo>
                    <a:pt x="322" y="1"/>
                    <a:pt x="0" y="322"/>
                    <a:pt x="0" y="727"/>
                  </a:cubicBezTo>
                  <a:lnTo>
                    <a:pt x="0" y="7692"/>
                  </a:lnTo>
                  <a:cubicBezTo>
                    <a:pt x="0" y="8097"/>
                    <a:pt x="322" y="8419"/>
                    <a:pt x="727" y="8419"/>
                  </a:cubicBezTo>
                  <a:lnTo>
                    <a:pt x="10466" y="8419"/>
                  </a:lnTo>
                  <a:cubicBezTo>
                    <a:pt x="10859" y="8419"/>
                    <a:pt x="11192" y="8097"/>
                    <a:pt x="11192" y="7692"/>
                  </a:cubicBezTo>
                  <a:lnTo>
                    <a:pt x="11192" y="727"/>
                  </a:lnTo>
                  <a:cubicBezTo>
                    <a:pt x="11192" y="322"/>
                    <a:pt x="10859" y="1"/>
                    <a:pt x="10466" y="1"/>
                  </a:cubicBezTo>
                  <a:lnTo>
                    <a:pt x="3644" y="1"/>
                  </a:lnTo>
                  <a:cubicBezTo>
                    <a:pt x="3560" y="1"/>
                    <a:pt x="3477" y="72"/>
                    <a:pt x="3477" y="168"/>
                  </a:cubicBezTo>
                  <a:cubicBezTo>
                    <a:pt x="3477" y="251"/>
                    <a:pt x="3560" y="322"/>
                    <a:pt x="3644" y="322"/>
                  </a:cubicBezTo>
                  <a:lnTo>
                    <a:pt x="10466" y="322"/>
                  </a:lnTo>
                  <a:cubicBezTo>
                    <a:pt x="10680" y="322"/>
                    <a:pt x="10859" y="501"/>
                    <a:pt x="10859" y="727"/>
                  </a:cubicBezTo>
                  <a:lnTo>
                    <a:pt x="10859" y="1394"/>
                  </a:lnTo>
                  <a:lnTo>
                    <a:pt x="322" y="1394"/>
                  </a:lnTo>
                  <a:lnTo>
                    <a:pt x="322" y="727"/>
                  </a:lnTo>
                  <a:cubicBezTo>
                    <a:pt x="322" y="501"/>
                    <a:pt x="501" y="322"/>
                    <a:pt x="727" y="322"/>
                  </a:cubicBezTo>
                  <a:lnTo>
                    <a:pt x="2989" y="322"/>
                  </a:lnTo>
                  <a:cubicBezTo>
                    <a:pt x="3084" y="322"/>
                    <a:pt x="3156" y="251"/>
                    <a:pt x="3156" y="156"/>
                  </a:cubicBezTo>
                  <a:cubicBezTo>
                    <a:pt x="3156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76"/>
            <p:cNvSpPr/>
            <p:nvPr/>
          </p:nvSpPr>
          <p:spPr>
            <a:xfrm>
              <a:off x="2217940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6" y="334"/>
                    <a:pt x="1227" y="251"/>
                    <a:pt x="1227" y="167"/>
                  </a:cubicBezTo>
                  <a:cubicBezTo>
                    <a:pt x="1227" y="72"/>
                    <a:pt x="1156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76"/>
            <p:cNvSpPr/>
            <p:nvPr/>
          </p:nvSpPr>
          <p:spPr>
            <a:xfrm>
              <a:off x="2270959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76"/>
            <p:cNvSpPr/>
            <p:nvPr/>
          </p:nvSpPr>
          <p:spPr>
            <a:xfrm>
              <a:off x="2323978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76"/>
            <p:cNvSpPr/>
            <p:nvPr/>
          </p:nvSpPr>
          <p:spPr>
            <a:xfrm>
              <a:off x="2376996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76"/>
            <p:cNvSpPr/>
            <p:nvPr/>
          </p:nvSpPr>
          <p:spPr>
            <a:xfrm>
              <a:off x="2429634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7" y="251"/>
                    <a:pt x="1227" y="167"/>
                  </a:cubicBezTo>
                  <a:cubicBezTo>
                    <a:pt x="1227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76"/>
            <p:cNvSpPr/>
            <p:nvPr/>
          </p:nvSpPr>
          <p:spPr>
            <a:xfrm>
              <a:off x="2482653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6" y="251"/>
                    <a:pt x="1226" y="167"/>
                  </a:cubicBezTo>
                  <a:cubicBezTo>
                    <a:pt x="1215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76"/>
            <p:cNvSpPr/>
            <p:nvPr/>
          </p:nvSpPr>
          <p:spPr>
            <a:xfrm>
              <a:off x="2223251" y="2962369"/>
              <a:ext cx="259433" cy="10623"/>
            </a:xfrm>
            <a:custGeom>
              <a:avLst/>
              <a:gdLst/>
              <a:ahLst/>
              <a:cxnLst/>
              <a:rect l="l" t="t" r="r" b="b"/>
              <a:pathLst>
                <a:path w="8157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7989" y="334"/>
                  </a:lnTo>
                  <a:cubicBezTo>
                    <a:pt x="8085" y="334"/>
                    <a:pt x="8156" y="262"/>
                    <a:pt x="8156" y="167"/>
                  </a:cubicBezTo>
                  <a:cubicBezTo>
                    <a:pt x="8156" y="84"/>
                    <a:pt x="8085" y="0"/>
                    <a:pt x="7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76"/>
            <p:cNvSpPr/>
            <p:nvPr/>
          </p:nvSpPr>
          <p:spPr>
            <a:xfrm>
              <a:off x="2502340" y="2954927"/>
              <a:ext cx="30692" cy="25635"/>
            </a:xfrm>
            <a:custGeom>
              <a:avLst/>
              <a:gdLst/>
              <a:ahLst/>
              <a:cxnLst/>
              <a:rect l="l" t="t" r="r" b="b"/>
              <a:pathLst>
                <a:path w="965" h="806" extrusionOk="0">
                  <a:moveTo>
                    <a:pt x="228" y="0"/>
                  </a:moveTo>
                  <a:cubicBezTo>
                    <a:pt x="183" y="0"/>
                    <a:pt x="139" y="18"/>
                    <a:pt x="107" y="56"/>
                  </a:cubicBezTo>
                  <a:cubicBezTo>
                    <a:pt x="48" y="139"/>
                    <a:pt x="48" y="234"/>
                    <a:pt x="119" y="294"/>
                  </a:cubicBezTo>
                  <a:lnTo>
                    <a:pt x="238" y="401"/>
                  </a:lnTo>
                  <a:lnTo>
                    <a:pt x="119" y="508"/>
                  </a:lnTo>
                  <a:cubicBezTo>
                    <a:pt x="0" y="615"/>
                    <a:pt x="84" y="806"/>
                    <a:pt x="226" y="806"/>
                  </a:cubicBezTo>
                  <a:cubicBezTo>
                    <a:pt x="334" y="806"/>
                    <a:pt x="357" y="734"/>
                    <a:pt x="488" y="627"/>
                  </a:cubicBezTo>
                  <a:cubicBezTo>
                    <a:pt x="596" y="734"/>
                    <a:pt x="643" y="806"/>
                    <a:pt x="738" y="806"/>
                  </a:cubicBezTo>
                  <a:cubicBezTo>
                    <a:pt x="881" y="806"/>
                    <a:pt x="965" y="615"/>
                    <a:pt x="846" y="508"/>
                  </a:cubicBezTo>
                  <a:lnTo>
                    <a:pt x="750" y="401"/>
                  </a:lnTo>
                  <a:lnTo>
                    <a:pt x="869" y="294"/>
                  </a:lnTo>
                  <a:cubicBezTo>
                    <a:pt x="941" y="234"/>
                    <a:pt x="941" y="139"/>
                    <a:pt x="881" y="56"/>
                  </a:cubicBezTo>
                  <a:cubicBezTo>
                    <a:pt x="850" y="18"/>
                    <a:pt x="806" y="0"/>
                    <a:pt x="761" y="0"/>
                  </a:cubicBezTo>
                  <a:cubicBezTo>
                    <a:pt x="720" y="0"/>
                    <a:pt x="677" y="15"/>
                    <a:pt x="643" y="44"/>
                  </a:cubicBezTo>
                  <a:lnTo>
                    <a:pt x="500" y="175"/>
                  </a:lnTo>
                  <a:lnTo>
                    <a:pt x="346" y="44"/>
                  </a:lnTo>
                  <a:cubicBezTo>
                    <a:pt x="311" y="15"/>
                    <a:pt x="269" y="0"/>
                    <a:pt x="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76"/>
            <p:cNvSpPr/>
            <p:nvPr/>
          </p:nvSpPr>
          <p:spPr>
            <a:xfrm>
              <a:off x="2217940" y="3032404"/>
              <a:ext cx="101140" cy="83361"/>
            </a:xfrm>
            <a:custGeom>
              <a:avLst/>
              <a:gdLst/>
              <a:ahLst/>
              <a:cxnLst/>
              <a:rect l="l" t="t" r="r" b="b"/>
              <a:pathLst>
                <a:path w="3180" h="2621" extrusionOk="0">
                  <a:moveTo>
                    <a:pt x="525" y="1"/>
                  </a:moveTo>
                  <a:cubicBezTo>
                    <a:pt x="227" y="1"/>
                    <a:pt x="1" y="239"/>
                    <a:pt x="1" y="525"/>
                  </a:cubicBezTo>
                  <a:lnTo>
                    <a:pt x="1" y="2465"/>
                  </a:lnTo>
                  <a:cubicBezTo>
                    <a:pt x="1" y="2549"/>
                    <a:pt x="84" y="2620"/>
                    <a:pt x="167" y="2620"/>
                  </a:cubicBezTo>
                  <a:cubicBezTo>
                    <a:pt x="263" y="2620"/>
                    <a:pt x="334" y="2549"/>
                    <a:pt x="334" y="2465"/>
                  </a:cubicBezTo>
                  <a:lnTo>
                    <a:pt x="334" y="525"/>
                  </a:lnTo>
                  <a:cubicBezTo>
                    <a:pt x="334" y="418"/>
                    <a:pt x="417" y="334"/>
                    <a:pt x="525" y="334"/>
                  </a:cubicBezTo>
                  <a:lnTo>
                    <a:pt x="3013" y="334"/>
                  </a:lnTo>
                  <a:cubicBezTo>
                    <a:pt x="3096" y="334"/>
                    <a:pt x="3180" y="263"/>
                    <a:pt x="3180" y="168"/>
                  </a:cubicBezTo>
                  <a:cubicBezTo>
                    <a:pt x="3180" y="84"/>
                    <a:pt x="3096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76"/>
            <p:cNvSpPr/>
            <p:nvPr/>
          </p:nvSpPr>
          <p:spPr>
            <a:xfrm>
              <a:off x="2217558" y="3082401"/>
              <a:ext cx="133708" cy="96592"/>
            </a:xfrm>
            <a:custGeom>
              <a:avLst/>
              <a:gdLst/>
              <a:ahLst/>
              <a:cxnLst/>
              <a:rect l="l" t="t" r="r" b="b"/>
              <a:pathLst>
                <a:path w="4204" h="3037" extrusionOk="0">
                  <a:moveTo>
                    <a:pt x="1918" y="322"/>
                  </a:moveTo>
                  <a:cubicBezTo>
                    <a:pt x="2061" y="322"/>
                    <a:pt x="2180" y="393"/>
                    <a:pt x="2239" y="512"/>
                  </a:cubicBezTo>
                  <a:lnTo>
                    <a:pt x="2549" y="1143"/>
                  </a:lnTo>
                  <a:cubicBezTo>
                    <a:pt x="2382" y="1322"/>
                    <a:pt x="2156" y="1405"/>
                    <a:pt x="1918" y="1405"/>
                  </a:cubicBezTo>
                  <a:cubicBezTo>
                    <a:pt x="1680" y="1405"/>
                    <a:pt x="1465" y="1298"/>
                    <a:pt x="1299" y="1143"/>
                  </a:cubicBezTo>
                  <a:lnTo>
                    <a:pt x="1608" y="512"/>
                  </a:lnTo>
                  <a:cubicBezTo>
                    <a:pt x="1668" y="393"/>
                    <a:pt x="1787" y="322"/>
                    <a:pt x="1918" y="322"/>
                  </a:cubicBezTo>
                  <a:close/>
                  <a:moveTo>
                    <a:pt x="2727" y="1453"/>
                  </a:moveTo>
                  <a:lnTo>
                    <a:pt x="3346" y="2691"/>
                  </a:lnTo>
                  <a:lnTo>
                    <a:pt x="525" y="2691"/>
                  </a:lnTo>
                  <a:lnTo>
                    <a:pt x="1144" y="1453"/>
                  </a:lnTo>
                  <a:cubicBezTo>
                    <a:pt x="1370" y="1644"/>
                    <a:pt x="1644" y="1751"/>
                    <a:pt x="1941" y="1751"/>
                  </a:cubicBezTo>
                  <a:cubicBezTo>
                    <a:pt x="2239" y="1751"/>
                    <a:pt x="2501" y="1644"/>
                    <a:pt x="2727" y="1453"/>
                  </a:cubicBezTo>
                  <a:close/>
                  <a:moveTo>
                    <a:pt x="1918" y="0"/>
                  </a:moveTo>
                  <a:cubicBezTo>
                    <a:pt x="1668" y="0"/>
                    <a:pt x="1430" y="143"/>
                    <a:pt x="1310" y="370"/>
                  </a:cubicBezTo>
                  <a:lnTo>
                    <a:pt x="941" y="1084"/>
                  </a:lnTo>
                  <a:lnTo>
                    <a:pt x="322" y="2275"/>
                  </a:lnTo>
                  <a:lnTo>
                    <a:pt x="322" y="1572"/>
                  </a:lnTo>
                  <a:cubicBezTo>
                    <a:pt x="322" y="1489"/>
                    <a:pt x="251" y="1405"/>
                    <a:pt x="167" y="1405"/>
                  </a:cubicBezTo>
                  <a:cubicBezTo>
                    <a:pt x="72" y="1405"/>
                    <a:pt x="1" y="1489"/>
                    <a:pt x="1" y="1572"/>
                  </a:cubicBezTo>
                  <a:lnTo>
                    <a:pt x="1" y="2501"/>
                  </a:lnTo>
                  <a:cubicBezTo>
                    <a:pt x="1" y="2644"/>
                    <a:pt x="60" y="2775"/>
                    <a:pt x="167" y="2882"/>
                  </a:cubicBezTo>
                  <a:cubicBezTo>
                    <a:pt x="263" y="2977"/>
                    <a:pt x="382" y="3037"/>
                    <a:pt x="525" y="3037"/>
                  </a:cubicBezTo>
                  <a:lnTo>
                    <a:pt x="4001" y="3037"/>
                  </a:lnTo>
                  <a:cubicBezTo>
                    <a:pt x="4097" y="3037"/>
                    <a:pt x="4168" y="2953"/>
                    <a:pt x="4168" y="2870"/>
                  </a:cubicBezTo>
                  <a:cubicBezTo>
                    <a:pt x="4204" y="2763"/>
                    <a:pt x="4120" y="2691"/>
                    <a:pt x="4037" y="2691"/>
                  </a:cubicBezTo>
                  <a:lnTo>
                    <a:pt x="3704" y="2691"/>
                  </a:lnTo>
                  <a:lnTo>
                    <a:pt x="2537" y="370"/>
                  </a:lnTo>
                  <a:cubicBezTo>
                    <a:pt x="2418" y="131"/>
                    <a:pt x="2180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76"/>
            <p:cNvSpPr/>
            <p:nvPr/>
          </p:nvSpPr>
          <p:spPr>
            <a:xfrm>
              <a:off x="2329671" y="3032404"/>
              <a:ext cx="82566" cy="145444"/>
            </a:xfrm>
            <a:custGeom>
              <a:avLst/>
              <a:gdLst/>
              <a:ahLst/>
              <a:cxnLst/>
              <a:rect l="l" t="t" r="r" b="b"/>
              <a:pathLst>
                <a:path w="2596" h="4573" extrusionOk="0">
                  <a:moveTo>
                    <a:pt x="167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67" y="334"/>
                  </a:cubicBezTo>
                  <a:lnTo>
                    <a:pt x="2072" y="334"/>
                  </a:lnTo>
                  <a:cubicBezTo>
                    <a:pt x="2179" y="334"/>
                    <a:pt x="2262" y="418"/>
                    <a:pt x="2262" y="525"/>
                  </a:cubicBezTo>
                  <a:lnTo>
                    <a:pt x="2262" y="4049"/>
                  </a:lnTo>
                  <a:cubicBezTo>
                    <a:pt x="2262" y="4156"/>
                    <a:pt x="2179" y="4251"/>
                    <a:pt x="2072" y="4251"/>
                  </a:cubicBezTo>
                  <a:lnTo>
                    <a:pt x="1179" y="4251"/>
                  </a:lnTo>
                  <a:cubicBezTo>
                    <a:pt x="1095" y="4251"/>
                    <a:pt x="1012" y="4323"/>
                    <a:pt x="1012" y="4406"/>
                  </a:cubicBezTo>
                  <a:cubicBezTo>
                    <a:pt x="1012" y="4501"/>
                    <a:pt x="1095" y="4573"/>
                    <a:pt x="1179" y="4573"/>
                  </a:cubicBezTo>
                  <a:lnTo>
                    <a:pt x="2072" y="4573"/>
                  </a:lnTo>
                  <a:cubicBezTo>
                    <a:pt x="2369" y="4573"/>
                    <a:pt x="2596" y="4335"/>
                    <a:pt x="2596" y="4049"/>
                  </a:cubicBezTo>
                  <a:lnTo>
                    <a:pt x="2596" y="525"/>
                  </a:lnTo>
                  <a:cubicBezTo>
                    <a:pt x="2596" y="239"/>
                    <a:pt x="2357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76"/>
            <p:cNvSpPr/>
            <p:nvPr/>
          </p:nvSpPr>
          <p:spPr>
            <a:xfrm>
              <a:off x="2437585" y="3032404"/>
              <a:ext cx="84092" cy="10655"/>
            </a:xfrm>
            <a:custGeom>
              <a:avLst/>
              <a:gdLst/>
              <a:ahLst/>
              <a:cxnLst/>
              <a:rect l="l" t="t" r="r" b="b"/>
              <a:pathLst>
                <a:path w="2644" h="335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cubicBezTo>
                    <a:pt x="0" y="263"/>
                    <a:pt x="84" y="334"/>
                    <a:pt x="167" y="334"/>
                  </a:cubicBezTo>
                  <a:lnTo>
                    <a:pt x="2477" y="334"/>
                  </a:lnTo>
                  <a:cubicBezTo>
                    <a:pt x="2560" y="334"/>
                    <a:pt x="2643" y="263"/>
                    <a:pt x="2643" y="168"/>
                  </a:cubicBezTo>
                  <a:cubicBezTo>
                    <a:pt x="2632" y="84"/>
                    <a:pt x="25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76"/>
            <p:cNvSpPr/>
            <p:nvPr/>
          </p:nvSpPr>
          <p:spPr>
            <a:xfrm>
              <a:off x="2427344" y="3055144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2"/>
                    <a:pt x="2965" y="167"/>
                  </a:cubicBezTo>
                  <a:cubicBezTo>
                    <a:pt x="2954" y="84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76"/>
            <p:cNvSpPr/>
            <p:nvPr/>
          </p:nvSpPr>
          <p:spPr>
            <a:xfrm>
              <a:off x="2427344" y="3077853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3"/>
                    <a:pt x="2965" y="167"/>
                  </a:cubicBezTo>
                  <a:cubicBezTo>
                    <a:pt x="2954" y="84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76"/>
            <p:cNvSpPr/>
            <p:nvPr/>
          </p:nvSpPr>
          <p:spPr>
            <a:xfrm>
              <a:off x="2427344" y="3100212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2799" y="333"/>
                  </a:lnTo>
                  <a:cubicBezTo>
                    <a:pt x="2882" y="333"/>
                    <a:pt x="2965" y="250"/>
                    <a:pt x="2965" y="167"/>
                  </a:cubicBezTo>
                  <a:cubicBezTo>
                    <a:pt x="2965" y="71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76"/>
            <p:cNvSpPr/>
            <p:nvPr/>
          </p:nvSpPr>
          <p:spPr>
            <a:xfrm>
              <a:off x="2427344" y="3122921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0"/>
                    <a:pt x="2965" y="167"/>
                  </a:cubicBezTo>
                  <a:cubicBezTo>
                    <a:pt x="2954" y="72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76"/>
            <p:cNvSpPr/>
            <p:nvPr/>
          </p:nvSpPr>
          <p:spPr>
            <a:xfrm>
              <a:off x="2427344" y="3145629"/>
              <a:ext cx="94334" cy="10655"/>
            </a:xfrm>
            <a:custGeom>
              <a:avLst/>
              <a:gdLst/>
              <a:ahLst/>
              <a:cxnLst/>
              <a:rect l="l" t="t" r="r" b="b"/>
              <a:pathLst>
                <a:path w="296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1"/>
                    <a:pt x="2965" y="167"/>
                  </a:cubicBezTo>
                  <a:cubicBezTo>
                    <a:pt x="2954" y="72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76"/>
            <p:cNvSpPr/>
            <p:nvPr/>
          </p:nvSpPr>
          <p:spPr>
            <a:xfrm>
              <a:off x="2427344" y="3167988"/>
              <a:ext cx="68953" cy="10241"/>
            </a:xfrm>
            <a:custGeom>
              <a:avLst/>
              <a:gdLst/>
              <a:ahLst/>
              <a:cxnLst/>
              <a:rect l="l" t="t" r="r" b="b"/>
              <a:pathLst>
                <a:path w="2168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989" y="322"/>
                  </a:lnTo>
                  <a:cubicBezTo>
                    <a:pt x="2084" y="322"/>
                    <a:pt x="2156" y="250"/>
                    <a:pt x="2156" y="167"/>
                  </a:cubicBezTo>
                  <a:cubicBezTo>
                    <a:pt x="2168" y="72"/>
                    <a:pt x="2096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76"/>
            <p:cNvSpPr/>
            <p:nvPr/>
          </p:nvSpPr>
          <p:spPr>
            <a:xfrm>
              <a:off x="2323214" y="3050882"/>
              <a:ext cx="66695" cy="69780"/>
            </a:xfrm>
            <a:custGeom>
              <a:avLst/>
              <a:gdLst/>
              <a:ahLst/>
              <a:cxnLst/>
              <a:rect l="l" t="t" r="r" b="b"/>
              <a:pathLst>
                <a:path w="2097" h="2194" extrusionOk="0">
                  <a:moveTo>
                    <a:pt x="715" y="408"/>
                  </a:moveTo>
                  <a:lnTo>
                    <a:pt x="715" y="527"/>
                  </a:lnTo>
                  <a:cubicBezTo>
                    <a:pt x="715" y="1075"/>
                    <a:pt x="1120" y="1527"/>
                    <a:pt x="1632" y="1611"/>
                  </a:cubicBezTo>
                  <a:cubicBezTo>
                    <a:pt x="1477" y="1742"/>
                    <a:pt x="1275" y="1837"/>
                    <a:pt x="1072" y="1837"/>
                  </a:cubicBezTo>
                  <a:cubicBezTo>
                    <a:pt x="655" y="1837"/>
                    <a:pt x="310" y="1492"/>
                    <a:pt x="310" y="1075"/>
                  </a:cubicBezTo>
                  <a:cubicBezTo>
                    <a:pt x="310" y="789"/>
                    <a:pt x="477" y="539"/>
                    <a:pt x="715" y="408"/>
                  </a:cubicBezTo>
                  <a:close/>
                  <a:moveTo>
                    <a:pt x="960" y="0"/>
                  </a:moveTo>
                  <a:cubicBezTo>
                    <a:pt x="950" y="0"/>
                    <a:pt x="939" y="1"/>
                    <a:pt x="929" y="3"/>
                  </a:cubicBezTo>
                  <a:cubicBezTo>
                    <a:pt x="394" y="75"/>
                    <a:pt x="1" y="539"/>
                    <a:pt x="1" y="1087"/>
                  </a:cubicBezTo>
                  <a:cubicBezTo>
                    <a:pt x="1" y="1694"/>
                    <a:pt x="489" y="2194"/>
                    <a:pt x="1096" y="2194"/>
                  </a:cubicBezTo>
                  <a:cubicBezTo>
                    <a:pt x="1525" y="2194"/>
                    <a:pt x="1929" y="1932"/>
                    <a:pt x="2096" y="1539"/>
                  </a:cubicBezTo>
                  <a:cubicBezTo>
                    <a:pt x="2096" y="1444"/>
                    <a:pt x="2084" y="1384"/>
                    <a:pt x="2048" y="1337"/>
                  </a:cubicBezTo>
                  <a:cubicBezTo>
                    <a:pt x="2030" y="1309"/>
                    <a:pt x="1990" y="1281"/>
                    <a:pt x="1945" y="1281"/>
                  </a:cubicBezTo>
                  <a:cubicBezTo>
                    <a:pt x="1932" y="1281"/>
                    <a:pt x="1919" y="1284"/>
                    <a:pt x="1906" y="1289"/>
                  </a:cubicBezTo>
                  <a:lnTo>
                    <a:pt x="1798" y="1289"/>
                  </a:lnTo>
                  <a:cubicBezTo>
                    <a:pt x="1382" y="1289"/>
                    <a:pt x="1036" y="944"/>
                    <a:pt x="1036" y="527"/>
                  </a:cubicBezTo>
                  <a:cubicBezTo>
                    <a:pt x="1036" y="420"/>
                    <a:pt x="1060" y="313"/>
                    <a:pt x="1096" y="229"/>
                  </a:cubicBezTo>
                  <a:cubicBezTo>
                    <a:pt x="1132" y="170"/>
                    <a:pt x="1120" y="110"/>
                    <a:pt x="1084" y="63"/>
                  </a:cubicBezTo>
                  <a:cubicBezTo>
                    <a:pt x="1054" y="23"/>
                    <a:pt x="1009" y="0"/>
                    <a:pt x="9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6" name="Google Shape;11736;p76"/>
          <p:cNvGrpSpPr/>
          <p:nvPr/>
        </p:nvGrpSpPr>
        <p:grpSpPr>
          <a:xfrm>
            <a:off x="1749897" y="2894561"/>
            <a:ext cx="355993" cy="355612"/>
            <a:chOff x="1749897" y="2894561"/>
            <a:chExt cx="355993" cy="355612"/>
          </a:xfrm>
        </p:grpSpPr>
        <p:sp>
          <p:nvSpPr>
            <p:cNvPr id="11737" name="Google Shape;11737;p76"/>
            <p:cNvSpPr/>
            <p:nvPr/>
          </p:nvSpPr>
          <p:spPr>
            <a:xfrm>
              <a:off x="1899858" y="2895324"/>
              <a:ext cx="206033" cy="161728"/>
            </a:xfrm>
            <a:custGeom>
              <a:avLst/>
              <a:gdLst/>
              <a:ahLst/>
              <a:cxnLst/>
              <a:rect l="l" t="t" r="r" b="b"/>
              <a:pathLst>
                <a:path w="6478" h="5085" extrusionOk="0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76"/>
            <p:cNvSpPr/>
            <p:nvPr/>
          </p:nvSpPr>
          <p:spPr>
            <a:xfrm>
              <a:off x="1751424" y="2894561"/>
              <a:ext cx="135585" cy="161379"/>
            </a:xfrm>
            <a:custGeom>
              <a:avLst/>
              <a:gdLst/>
              <a:ahLst/>
              <a:cxnLst/>
              <a:rect l="l" t="t" r="r" b="b"/>
              <a:pathLst>
                <a:path w="4263" h="5074" extrusionOk="0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76"/>
            <p:cNvSpPr/>
            <p:nvPr/>
          </p:nvSpPr>
          <p:spPr>
            <a:xfrm>
              <a:off x="1931663" y="2921468"/>
              <a:ext cx="64787" cy="10241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76"/>
            <p:cNvSpPr/>
            <p:nvPr/>
          </p:nvSpPr>
          <p:spPr>
            <a:xfrm>
              <a:off x="2009681" y="2921468"/>
              <a:ext cx="65168" cy="10241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76"/>
            <p:cNvSpPr/>
            <p:nvPr/>
          </p:nvSpPr>
          <p:spPr>
            <a:xfrm>
              <a:off x="1931663" y="2954418"/>
              <a:ext cx="64787" cy="10623"/>
            </a:xfrm>
            <a:custGeom>
              <a:avLst/>
              <a:gdLst/>
              <a:ahLst/>
              <a:cxnLst/>
              <a:rect l="l" t="t" r="r" b="b"/>
              <a:pathLst>
                <a:path w="203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76"/>
            <p:cNvSpPr/>
            <p:nvPr/>
          </p:nvSpPr>
          <p:spPr>
            <a:xfrm>
              <a:off x="2009681" y="2954418"/>
              <a:ext cx="65168" cy="10623"/>
            </a:xfrm>
            <a:custGeom>
              <a:avLst/>
              <a:gdLst/>
              <a:ahLst/>
              <a:cxnLst/>
              <a:rect l="l" t="t" r="r" b="b"/>
              <a:pathLst>
                <a:path w="2049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76"/>
            <p:cNvSpPr/>
            <p:nvPr/>
          </p:nvSpPr>
          <p:spPr>
            <a:xfrm>
              <a:off x="1931663" y="2987718"/>
              <a:ext cx="64787" cy="10273"/>
            </a:xfrm>
            <a:custGeom>
              <a:avLst/>
              <a:gdLst/>
              <a:ahLst/>
              <a:cxnLst/>
              <a:rect l="l" t="t" r="r" b="b"/>
              <a:pathLst>
                <a:path w="203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76"/>
            <p:cNvSpPr/>
            <p:nvPr/>
          </p:nvSpPr>
          <p:spPr>
            <a:xfrm>
              <a:off x="2009681" y="2987718"/>
              <a:ext cx="65168" cy="10273"/>
            </a:xfrm>
            <a:custGeom>
              <a:avLst/>
              <a:gdLst/>
              <a:ahLst/>
              <a:cxnLst/>
              <a:rect l="l" t="t" r="r" b="b"/>
              <a:pathLst>
                <a:path w="2049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76"/>
            <p:cNvSpPr/>
            <p:nvPr/>
          </p:nvSpPr>
          <p:spPr>
            <a:xfrm>
              <a:off x="1931663" y="3020668"/>
              <a:ext cx="64787" cy="10655"/>
            </a:xfrm>
            <a:custGeom>
              <a:avLst/>
              <a:gdLst/>
              <a:ahLst/>
              <a:cxnLst/>
              <a:rect l="l" t="t" r="r" b="b"/>
              <a:pathLst>
                <a:path w="203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76"/>
            <p:cNvSpPr/>
            <p:nvPr/>
          </p:nvSpPr>
          <p:spPr>
            <a:xfrm>
              <a:off x="2009681" y="3020668"/>
              <a:ext cx="65168" cy="10655"/>
            </a:xfrm>
            <a:custGeom>
              <a:avLst/>
              <a:gdLst/>
              <a:ahLst/>
              <a:cxnLst/>
              <a:rect l="l" t="t" r="r" b="b"/>
              <a:pathLst>
                <a:path w="2049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76"/>
            <p:cNvSpPr/>
            <p:nvPr/>
          </p:nvSpPr>
          <p:spPr>
            <a:xfrm>
              <a:off x="1749897" y="3069138"/>
              <a:ext cx="355993" cy="181034"/>
            </a:xfrm>
            <a:custGeom>
              <a:avLst/>
              <a:gdLst/>
              <a:ahLst/>
              <a:cxnLst/>
              <a:rect l="l" t="t" r="r" b="b"/>
              <a:pathLst>
                <a:path w="11193" h="5692" extrusionOk="0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8" name="Google Shape;11748;p76"/>
          <p:cNvGrpSpPr/>
          <p:nvPr/>
        </p:nvGrpSpPr>
        <p:grpSpPr>
          <a:xfrm>
            <a:off x="1305327" y="2894211"/>
            <a:ext cx="357520" cy="357488"/>
            <a:chOff x="1305327" y="2894211"/>
            <a:chExt cx="357520" cy="357488"/>
          </a:xfrm>
        </p:grpSpPr>
        <p:sp>
          <p:nvSpPr>
            <p:cNvPr id="11749" name="Google Shape;11749;p7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7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7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7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7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4" name="Google Shape;11754;p76"/>
          <p:cNvGrpSpPr/>
          <p:nvPr/>
        </p:nvGrpSpPr>
        <p:grpSpPr>
          <a:xfrm>
            <a:off x="853950" y="2894720"/>
            <a:ext cx="364104" cy="353290"/>
            <a:chOff x="853950" y="2894720"/>
            <a:chExt cx="364104" cy="353290"/>
          </a:xfrm>
        </p:grpSpPr>
        <p:sp>
          <p:nvSpPr>
            <p:cNvPr id="11755" name="Google Shape;11755;p76"/>
            <p:cNvSpPr/>
            <p:nvPr/>
          </p:nvSpPr>
          <p:spPr>
            <a:xfrm>
              <a:off x="1056167" y="3155298"/>
              <a:ext cx="57472" cy="57662"/>
            </a:xfrm>
            <a:custGeom>
              <a:avLst/>
              <a:gdLst/>
              <a:ahLst/>
              <a:cxnLst/>
              <a:rect l="l" t="t" r="r" b="b"/>
              <a:pathLst>
                <a:path w="1807" h="1813" extrusionOk="0">
                  <a:moveTo>
                    <a:pt x="907" y="0"/>
                  </a:moveTo>
                  <a:cubicBezTo>
                    <a:pt x="686" y="0"/>
                    <a:pt x="459" y="83"/>
                    <a:pt x="274" y="268"/>
                  </a:cubicBezTo>
                  <a:cubicBezTo>
                    <a:pt x="215" y="328"/>
                    <a:pt x="215" y="423"/>
                    <a:pt x="274" y="506"/>
                  </a:cubicBezTo>
                  <a:cubicBezTo>
                    <a:pt x="304" y="536"/>
                    <a:pt x="346" y="551"/>
                    <a:pt x="389" y="551"/>
                  </a:cubicBezTo>
                  <a:cubicBezTo>
                    <a:pt x="432" y="551"/>
                    <a:pt x="477" y="536"/>
                    <a:pt x="512" y="506"/>
                  </a:cubicBezTo>
                  <a:cubicBezTo>
                    <a:pt x="625" y="394"/>
                    <a:pt x="767" y="336"/>
                    <a:pt x="908" y="336"/>
                  </a:cubicBezTo>
                  <a:cubicBezTo>
                    <a:pt x="1020" y="336"/>
                    <a:pt x="1132" y="373"/>
                    <a:pt x="1227" y="447"/>
                  </a:cubicBezTo>
                  <a:cubicBezTo>
                    <a:pt x="1489" y="625"/>
                    <a:pt x="1560" y="983"/>
                    <a:pt x="1381" y="1233"/>
                  </a:cubicBezTo>
                  <a:cubicBezTo>
                    <a:pt x="1265" y="1401"/>
                    <a:pt x="1087" y="1477"/>
                    <a:pt x="911" y="1477"/>
                  </a:cubicBezTo>
                  <a:cubicBezTo>
                    <a:pt x="639" y="1477"/>
                    <a:pt x="370" y="1294"/>
                    <a:pt x="334" y="983"/>
                  </a:cubicBezTo>
                  <a:cubicBezTo>
                    <a:pt x="323" y="894"/>
                    <a:pt x="260" y="827"/>
                    <a:pt x="176" y="827"/>
                  </a:cubicBezTo>
                  <a:cubicBezTo>
                    <a:pt x="169" y="827"/>
                    <a:pt x="162" y="827"/>
                    <a:pt x="155" y="828"/>
                  </a:cubicBezTo>
                  <a:cubicBezTo>
                    <a:pt x="72" y="840"/>
                    <a:pt x="0" y="923"/>
                    <a:pt x="12" y="1006"/>
                  </a:cubicBezTo>
                  <a:cubicBezTo>
                    <a:pt x="63" y="1513"/>
                    <a:pt x="487" y="1812"/>
                    <a:pt x="913" y="1812"/>
                  </a:cubicBezTo>
                  <a:cubicBezTo>
                    <a:pt x="1189" y="1812"/>
                    <a:pt x="1466" y="1687"/>
                    <a:pt x="1643" y="1411"/>
                  </a:cubicBezTo>
                  <a:cubicBezTo>
                    <a:pt x="1751" y="1256"/>
                    <a:pt x="1798" y="1078"/>
                    <a:pt x="1798" y="899"/>
                  </a:cubicBezTo>
                  <a:cubicBezTo>
                    <a:pt x="1806" y="360"/>
                    <a:pt x="1368" y="0"/>
                    <a:pt x="9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76"/>
            <p:cNvSpPr/>
            <p:nvPr/>
          </p:nvSpPr>
          <p:spPr>
            <a:xfrm>
              <a:off x="868326" y="2975027"/>
              <a:ext cx="192802" cy="82025"/>
            </a:xfrm>
            <a:custGeom>
              <a:avLst/>
              <a:gdLst/>
              <a:ahLst/>
              <a:cxnLst/>
              <a:rect l="l" t="t" r="r" b="b"/>
              <a:pathLst>
                <a:path w="6062" h="2579" extrusionOk="0">
                  <a:moveTo>
                    <a:pt x="3619" y="1"/>
                  </a:moveTo>
                  <a:cubicBezTo>
                    <a:pt x="2165" y="1"/>
                    <a:pt x="686" y="811"/>
                    <a:pt x="48" y="2364"/>
                  </a:cubicBezTo>
                  <a:cubicBezTo>
                    <a:pt x="1" y="2460"/>
                    <a:pt x="84" y="2579"/>
                    <a:pt x="203" y="2579"/>
                  </a:cubicBezTo>
                  <a:cubicBezTo>
                    <a:pt x="263" y="2579"/>
                    <a:pt x="334" y="2543"/>
                    <a:pt x="346" y="2483"/>
                  </a:cubicBezTo>
                  <a:cubicBezTo>
                    <a:pt x="909" y="1104"/>
                    <a:pt x="2222" y="332"/>
                    <a:pt x="3567" y="332"/>
                  </a:cubicBezTo>
                  <a:cubicBezTo>
                    <a:pt x="4242" y="332"/>
                    <a:pt x="4925" y="526"/>
                    <a:pt x="5525" y="936"/>
                  </a:cubicBezTo>
                  <a:cubicBezTo>
                    <a:pt x="5609" y="995"/>
                    <a:pt x="5680" y="1031"/>
                    <a:pt x="5752" y="1114"/>
                  </a:cubicBezTo>
                  <a:cubicBezTo>
                    <a:pt x="5784" y="1142"/>
                    <a:pt x="5824" y="1156"/>
                    <a:pt x="5864" y="1156"/>
                  </a:cubicBezTo>
                  <a:cubicBezTo>
                    <a:pt x="5911" y="1156"/>
                    <a:pt x="5957" y="1136"/>
                    <a:pt x="5990" y="1090"/>
                  </a:cubicBezTo>
                  <a:cubicBezTo>
                    <a:pt x="6061" y="1019"/>
                    <a:pt x="6049" y="912"/>
                    <a:pt x="5978" y="852"/>
                  </a:cubicBezTo>
                  <a:cubicBezTo>
                    <a:pt x="5317" y="280"/>
                    <a:pt x="4473" y="1"/>
                    <a:pt x="3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76"/>
            <p:cNvSpPr/>
            <p:nvPr/>
          </p:nvSpPr>
          <p:spPr>
            <a:xfrm>
              <a:off x="853950" y="3067580"/>
              <a:ext cx="137875" cy="168598"/>
            </a:xfrm>
            <a:custGeom>
              <a:avLst/>
              <a:gdLst/>
              <a:ahLst/>
              <a:cxnLst/>
              <a:rect l="l" t="t" r="r" b="b"/>
              <a:pathLst>
                <a:path w="4335" h="5301" extrusionOk="0">
                  <a:moveTo>
                    <a:pt x="479" y="1"/>
                  </a:moveTo>
                  <a:cubicBezTo>
                    <a:pt x="401" y="1"/>
                    <a:pt x="321" y="57"/>
                    <a:pt x="310" y="133"/>
                  </a:cubicBezTo>
                  <a:cubicBezTo>
                    <a:pt x="0" y="1633"/>
                    <a:pt x="608" y="3217"/>
                    <a:pt x="1893" y="4074"/>
                  </a:cubicBezTo>
                  <a:cubicBezTo>
                    <a:pt x="1965" y="4134"/>
                    <a:pt x="2858" y="4788"/>
                    <a:pt x="4072" y="5288"/>
                  </a:cubicBezTo>
                  <a:cubicBezTo>
                    <a:pt x="4084" y="5300"/>
                    <a:pt x="4120" y="5300"/>
                    <a:pt x="4132" y="5300"/>
                  </a:cubicBezTo>
                  <a:cubicBezTo>
                    <a:pt x="4191" y="5300"/>
                    <a:pt x="4275" y="5253"/>
                    <a:pt x="4287" y="5193"/>
                  </a:cubicBezTo>
                  <a:cubicBezTo>
                    <a:pt x="4334" y="5074"/>
                    <a:pt x="4287" y="4979"/>
                    <a:pt x="4191" y="4955"/>
                  </a:cubicBezTo>
                  <a:cubicBezTo>
                    <a:pt x="2989" y="4479"/>
                    <a:pt x="2084" y="3800"/>
                    <a:pt x="2084" y="3800"/>
                  </a:cubicBezTo>
                  <a:cubicBezTo>
                    <a:pt x="905" y="3002"/>
                    <a:pt x="346" y="1562"/>
                    <a:pt x="643" y="193"/>
                  </a:cubicBezTo>
                  <a:cubicBezTo>
                    <a:pt x="655" y="109"/>
                    <a:pt x="596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76"/>
            <p:cNvSpPr/>
            <p:nvPr/>
          </p:nvSpPr>
          <p:spPr>
            <a:xfrm>
              <a:off x="937248" y="3014975"/>
              <a:ext cx="87877" cy="57217"/>
            </a:xfrm>
            <a:custGeom>
              <a:avLst/>
              <a:gdLst/>
              <a:ahLst/>
              <a:cxnLst/>
              <a:rect l="l" t="t" r="r" b="b"/>
              <a:pathLst>
                <a:path w="2763" h="1799" extrusionOk="0">
                  <a:moveTo>
                    <a:pt x="2225" y="1"/>
                  </a:moveTo>
                  <a:cubicBezTo>
                    <a:pt x="2218" y="1"/>
                    <a:pt x="2211" y="1"/>
                    <a:pt x="2203" y="1"/>
                  </a:cubicBezTo>
                  <a:lnTo>
                    <a:pt x="941" y="61"/>
                  </a:lnTo>
                  <a:cubicBezTo>
                    <a:pt x="584" y="73"/>
                    <a:pt x="346" y="430"/>
                    <a:pt x="477" y="763"/>
                  </a:cubicBezTo>
                  <a:cubicBezTo>
                    <a:pt x="203" y="787"/>
                    <a:pt x="1" y="1025"/>
                    <a:pt x="13" y="1311"/>
                  </a:cubicBezTo>
                  <a:cubicBezTo>
                    <a:pt x="25" y="1597"/>
                    <a:pt x="263" y="1799"/>
                    <a:pt x="537" y="1799"/>
                  </a:cubicBezTo>
                  <a:cubicBezTo>
                    <a:pt x="560" y="1799"/>
                    <a:pt x="548" y="1799"/>
                    <a:pt x="953" y="1787"/>
                  </a:cubicBezTo>
                  <a:cubicBezTo>
                    <a:pt x="1037" y="1787"/>
                    <a:pt x="1120" y="1704"/>
                    <a:pt x="1120" y="1608"/>
                  </a:cubicBezTo>
                  <a:cubicBezTo>
                    <a:pt x="1120" y="1525"/>
                    <a:pt x="1025" y="1442"/>
                    <a:pt x="941" y="1442"/>
                  </a:cubicBezTo>
                  <a:lnTo>
                    <a:pt x="548" y="1466"/>
                  </a:lnTo>
                  <a:cubicBezTo>
                    <a:pt x="441" y="1466"/>
                    <a:pt x="346" y="1370"/>
                    <a:pt x="346" y="1263"/>
                  </a:cubicBezTo>
                  <a:cubicBezTo>
                    <a:pt x="346" y="1168"/>
                    <a:pt x="429" y="1073"/>
                    <a:pt x="537" y="1073"/>
                  </a:cubicBezTo>
                  <a:lnTo>
                    <a:pt x="667" y="1073"/>
                  </a:lnTo>
                  <a:cubicBezTo>
                    <a:pt x="858" y="1061"/>
                    <a:pt x="953" y="835"/>
                    <a:pt x="834" y="704"/>
                  </a:cubicBezTo>
                  <a:cubicBezTo>
                    <a:pt x="727" y="585"/>
                    <a:pt x="798" y="394"/>
                    <a:pt x="965" y="370"/>
                  </a:cubicBezTo>
                  <a:lnTo>
                    <a:pt x="2227" y="311"/>
                  </a:lnTo>
                  <a:cubicBezTo>
                    <a:pt x="2334" y="311"/>
                    <a:pt x="2442" y="406"/>
                    <a:pt x="2442" y="513"/>
                  </a:cubicBezTo>
                  <a:cubicBezTo>
                    <a:pt x="2442" y="608"/>
                    <a:pt x="2346" y="704"/>
                    <a:pt x="2263" y="704"/>
                  </a:cubicBezTo>
                  <a:lnTo>
                    <a:pt x="2144" y="704"/>
                  </a:lnTo>
                  <a:cubicBezTo>
                    <a:pt x="1953" y="716"/>
                    <a:pt x="1858" y="942"/>
                    <a:pt x="1977" y="1085"/>
                  </a:cubicBezTo>
                  <a:cubicBezTo>
                    <a:pt x="2084" y="1204"/>
                    <a:pt x="1989" y="1406"/>
                    <a:pt x="1834" y="1406"/>
                  </a:cubicBezTo>
                  <a:lnTo>
                    <a:pt x="1620" y="1418"/>
                  </a:lnTo>
                  <a:cubicBezTo>
                    <a:pt x="1537" y="1418"/>
                    <a:pt x="1453" y="1501"/>
                    <a:pt x="1453" y="1597"/>
                  </a:cubicBezTo>
                  <a:cubicBezTo>
                    <a:pt x="1453" y="1680"/>
                    <a:pt x="1549" y="1763"/>
                    <a:pt x="1632" y="1763"/>
                  </a:cubicBezTo>
                  <a:lnTo>
                    <a:pt x="1846" y="1739"/>
                  </a:lnTo>
                  <a:cubicBezTo>
                    <a:pt x="2203" y="1728"/>
                    <a:pt x="2442" y="1370"/>
                    <a:pt x="2322" y="1049"/>
                  </a:cubicBezTo>
                  <a:cubicBezTo>
                    <a:pt x="2561" y="1013"/>
                    <a:pt x="2763" y="775"/>
                    <a:pt x="2751" y="489"/>
                  </a:cubicBezTo>
                  <a:cubicBezTo>
                    <a:pt x="2739" y="222"/>
                    <a:pt x="2502" y="1"/>
                    <a:pt x="2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76"/>
            <p:cNvSpPr/>
            <p:nvPr/>
          </p:nvSpPr>
          <p:spPr>
            <a:xfrm>
              <a:off x="978912" y="3095664"/>
              <a:ext cx="78399" cy="79290"/>
            </a:xfrm>
            <a:custGeom>
              <a:avLst/>
              <a:gdLst/>
              <a:ahLst/>
              <a:cxnLst/>
              <a:rect l="l" t="t" r="r" b="b"/>
              <a:pathLst>
                <a:path w="2465" h="2493" extrusionOk="0">
                  <a:moveTo>
                    <a:pt x="1751" y="0"/>
                  </a:moveTo>
                  <a:cubicBezTo>
                    <a:pt x="1513" y="0"/>
                    <a:pt x="1477" y="95"/>
                    <a:pt x="381" y="691"/>
                  </a:cubicBezTo>
                  <a:cubicBezTo>
                    <a:pt x="72" y="869"/>
                    <a:pt x="24" y="1286"/>
                    <a:pt x="286" y="1524"/>
                  </a:cubicBezTo>
                  <a:cubicBezTo>
                    <a:pt x="84" y="1667"/>
                    <a:pt x="0" y="1929"/>
                    <a:pt x="72" y="2155"/>
                  </a:cubicBezTo>
                  <a:cubicBezTo>
                    <a:pt x="154" y="2370"/>
                    <a:pt x="351" y="2493"/>
                    <a:pt x="555" y="2493"/>
                  </a:cubicBezTo>
                  <a:cubicBezTo>
                    <a:pt x="646" y="2493"/>
                    <a:pt x="738" y="2468"/>
                    <a:pt x="822" y="2417"/>
                  </a:cubicBezTo>
                  <a:lnTo>
                    <a:pt x="1096" y="2262"/>
                  </a:lnTo>
                  <a:cubicBezTo>
                    <a:pt x="1179" y="2215"/>
                    <a:pt x="1203" y="2108"/>
                    <a:pt x="1155" y="2036"/>
                  </a:cubicBezTo>
                  <a:cubicBezTo>
                    <a:pt x="1131" y="1987"/>
                    <a:pt x="1073" y="1955"/>
                    <a:pt x="1016" y="1955"/>
                  </a:cubicBezTo>
                  <a:cubicBezTo>
                    <a:pt x="989" y="1955"/>
                    <a:pt x="963" y="1962"/>
                    <a:pt x="941" y="1977"/>
                  </a:cubicBezTo>
                  <a:lnTo>
                    <a:pt x="655" y="2143"/>
                  </a:lnTo>
                  <a:cubicBezTo>
                    <a:pt x="624" y="2161"/>
                    <a:pt x="591" y="2169"/>
                    <a:pt x="558" y="2169"/>
                  </a:cubicBezTo>
                  <a:cubicBezTo>
                    <a:pt x="479" y="2169"/>
                    <a:pt x="403" y="2120"/>
                    <a:pt x="370" y="2036"/>
                  </a:cubicBezTo>
                  <a:cubicBezTo>
                    <a:pt x="346" y="1965"/>
                    <a:pt x="381" y="1846"/>
                    <a:pt x="465" y="1798"/>
                  </a:cubicBezTo>
                  <a:cubicBezTo>
                    <a:pt x="643" y="1691"/>
                    <a:pt x="667" y="1441"/>
                    <a:pt x="489" y="1310"/>
                  </a:cubicBezTo>
                  <a:cubicBezTo>
                    <a:pt x="381" y="1215"/>
                    <a:pt x="405" y="1048"/>
                    <a:pt x="512" y="976"/>
                  </a:cubicBezTo>
                  <a:cubicBezTo>
                    <a:pt x="1691" y="322"/>
                    <a:pt x="1632" y="322"/>
                    <a:pt x="1727" y="322"/>
                  </a:cubicBezTo>
                  <a:cubicBezTo>
                    <a:pt x="1822" y="322"/>
                    <a:pt x="1917" y="417"/>
                    <a:pt x="1917" y="512"/>
                  </a:cubicBezTo>
                  <a:cubicBezTo>
                    <a:pt x="1917" y="679"/>
                    <a:pt x="1751" y="715"/>
                    <a:pt x="1691" y="750"/>
                  </a:cubicBezTo>
                  <a:cubicBezTo>
                    <a:pt x="1536" y="846"/>
                    <a:pt x="1548" y="1084"/>
                    <a:pt x="1727" y="1155"/>
                  </a:cubicBezTo>
                  <a:cubicBezTo>
                    <a:pt x="1882" y="1215"/>
                    <a:pt x="1882" y="1429"/>
                    <a:pt x="1739" y="1512"/>
                  </a:cubicBezTo>
                  <a:lnTo>
                    <a:pt x="1501" y="1643"/>
                  </a:lnTo>
                  <a:cubicBezTo>
                    <a:pt x="1429" y="1691"/>
                    <a:pt x="1393" y="1798"/>
                    <a:pt x="1441" y="1869"/>
                  </a:cubicBezTo>
                  <a:cubicBezTo>
                    <a:pt x="1474" y="1918"/>
                    <a:pt x="1529" y="1951"/>
                    <a:pt x="1587" y="1951"/>
                  </a:cubicBezTo>
                  <a:cubicBezTo>
                    <a:pt x="1614" y="1951"/>
                    <a:pt x="1641" y="1944"/>
                    <a:pt x="1667" y="1929"/>
                  </a:cubicBezTo>
                  <a:lnTo>
                    <a:pt x="1905" y="1798"/>
                  </a:lnTo>
                  <a:cubicBezTo>
                    <a:pt x="2215" y="1619"/>
                    <a:pt x="2275" y="1203"/>
                    <a:pt x="2001" y="953"/>
                  </a:cubicBezTo>
                  <a:cubicBezTo>
                    <a:pt x="2465" y="679"/>
                    <a:pt x="2275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76"/>
            <p:cNvSpPr/>
            <p:nvPr/>
          </p:nvSpPr>
          <p:spPr>
            <a:xfrm>
              <a:off x="891067" y="3070697"/>
              <a:ext cx="74615" cy="77477"/>
            </a:xfrm>
            <a:custGeom>
              <a:avLst/>
              <a:gdLst/>
              <a:ahLst/>
              <a:cxnLst/>
              <a:rect l="l" t="t" r="r" b="b"/>
              <a:pathLst>
                <a:path w="2346" h="2436" extrusionOk="0">
                  <a:moveTo>
                    <a:pt x="534" y="1"/>
                  </a:moveTo>
                  <a:cubicBezTo>
                    <a:pt x="499" y="1"/>
                    <a:pt x="464" y="4"/>
                    <a:pt x="429" y="11"/>
                  </a:cubicBezTo>
                  <a:cubicBezTo>
                    <a:pt x="191" y="71"/>
                    <a:pt x="0" y="273"/>
                    <a:pt x="0" y="523"/>
                  </a:cubicBezTo>
                  <a:cubicBezTo>
                    <a:pt x="0" y="690"/>
                    <a:pt x="72" y="749"/>
                    <a:pt x="203" y="1107"/>
                  </a:cubicBezTo>
                  <a:cubicBezTo>
                    <a:pt x="220" y="1178"/>
                    <a:pt x="284" y="1215"/>
                    <a:pt x="345" y="1215"/>
                  </a:cubicBezTo>
                  <a:cubicBezTo>
                    <a:pt x="366" y="1215"/>
                    <a:pt x="387" y="1211"/>
                    <a:pt x="405" y="1202"/>
                  </a:cubicBezTo>
                  <a:cubicBezTo>
                    <a:pt x="500" y="1166"/>
                    <a:pt x="548" y="1059"/>
                    <a:pt x="500" y="988"/>
                  </a:cubicBezTo>
                  <a:cubicBezTo>
                    <a:pt x="345" y="583"/>
                    <a:pt x="334" y="583"/>
                    <a:pt x="334" y="523"/>
                  </a:cubicBezTo>
                  <a:cubicBezTo>
                    <a:pt x="334" y="416"/>
                    <a:pt x="429" y="333"/>
                    <a:pt x="512" y="333"/>
                  </a:cubicBezTo>
                  <a:cubicBezTo>
                    <a:pt x="584" y="333"/>
                    <a:pt x="679" y="392"/>
                    <a:pt x="703" y="464"/>
                  </a:cubicBezTo>
                  <a:cubicBezTo>
                    <a:pt x="738" y="511"/>
                    <a:pt x="750" y="738"/>
                    <a:pt x="965" y="738"/>
                  </a:cubicBezTo>
                  <a:cubicBezTo>
                    <a:pt x="1036" y="738"/>
                    <a:pt x="1107" y="690"/>
                    <a:pt x="1155" y="618"/>
                  </a:cubicBezTo>
                  <a:cubicBezTo>
                    <a:pt x="1188" y="557"/>
                    <a:pt x="1253" y="527"/>
                    <a:pt x="1318" y="527"/>
                  </a:cubicBezTo>
                  <a:cubicBezTo>
                    <a:pt x="1393" y="527"/>
                    <a:pt x="1469" y="566"/>
                    <a:pt x="1500" y="642"/>
                  </a:cubicBezTo>
                  <a:cubicBezTo>
                    <a:pt x="1977" y="1881"/>
                    <a:pt x="1977" y="1833"/>
                    <a:pt x="1977" y="1892"/>
                  </a:cubicBezTo>
                  <a:cubicBezTo>
                    <a:pt x="1977" y="2018"/>
                    <a:pt x="1874" y="2091"/>
                    <a:pt x="1773" y="2091"/>
                  </a:cubicBezTo>
                  <a:cubicBezTo>
                    <a:pt x="1701" y="2091"/>
                    <a:pt x="1630" y="2055"/>
                    <a:pt x="1596" y="1976"/>
                  </a:cubicBezTo>
                  <a:lnTo>
                    <a:pt x="1536" y="1833"/>
                  </a:lnTo>
                  <a:cubicBezTo>
                    <a:pt x="1498" y="1739"/>
                    <a:pt x="1415" y="1691"/>
                    <a:pt x="1332" y="1691"/>
                  </a:cubicBezTo>
                  <a:cubicBezTo>
                    <a:pt x="1257" y="1691"/>
                    <a:pt x="1183" y="1730"/>
                    <a:pt x="1143" y="1809"/>
                  </a:cubicBezTo>
                  <a:cubicBezTo>
                    <a:pt x="1105" y="1875"/>
                    <a:pt x="1041" y="1908"/>
                    <a:pt x="976" y="1908"/>
                  </a:cubicBezTo>
                  <a:cubicBezTo>
                    <a:pt x="901" y="1908"/>
                    <a:pt x="824" y="1863"/>
                    <a:pt x="786" y="1773"/>
                  </a:cubicBezTo>
                  <a:lnTo>
                    <a:pt x="726" y="1607"/>
                  </a:lnTo>
                  <a:cubicBezTo>
                    <a:pt x="700" y="1546"/>
                    <a:pt x="637" y="1504"/>
                    <a:pt x="577" y="1504"/>
                  </a:cubicBezTo>
                  <a:cubicBezTo>
                    <a:pt x="554" y="1504"/>
                    <a:pt x="532" y="1510"/>
                    <a:pt x="512" y="1523"/>
                  </a:cubicBezTo>
                  <a:cubicBezTo>
                    <a:pt x="429" y="1559"/>
                    <a:pt x="381" y="1654"/>
                    <a:pt x="429" y="1726"/>
                  </a:cubicBezTo>
                  <a:lnTo>
                    <a:pt x="488" y="1892"/>
                  </a:lnTo>
                  <a:cubicBezTo>
                    <a:pt x="574" y="2112"/>
                    <a:pt x="779" y="2244"/>
                    <a:pt x="987" y="2244"/>
                  </a:cubicBezTo>
                  <a:cubicBezTo>
                    <a:pt x="1095" y="2244"/>
                    <a:pt x="1204" y="2208"/>
                    <a:pt x="1298" y="2131"/>
                  </a:cubicBezTo>
                  <a:cubicBezTo>
                    <a:pt x="1390" y="2315"/>
                    <a:pt x="1583" y="2436"/>
                    <a:pt x="1793" y="2436"/>
                  </a:cubicBezTo>
                  <a:cubicBezTo>
                    <a:pt x="1853" y="2436"/>
                    <a:pt x="1915" y="2426"/>
                    <a:pt x="1977" y="2404"/>
                  </a:cubicBezTo>
                  <a:cubicBezTo>
                    <a:pt x="2179" y="2321"/>
                    <a:pt x="2310" y="2119"/>
                    <a:pt x="2310" y="1904"/>
                  </a:cubicBezTo>
                  <a:cubicBezTo>
                    <a:pt x="2346" y="1738"/>
                    <a:pt x="2298" y="1738"/>
                    <a:pt x="1834" y="523"/>
                  </a:cubicBezTo>
                  <a:cubicBezTo>
                    <a:pt x="1757" y="315"/>
                    <a:pt x="1555" y="192"/>
                    <a:pt x="1349" y="192"/>
                  </a:cubicBezTo>
                  <a:cubicBezTo>
                    <a:pt x="1236" y="192"/>
                    <a:pt x="1121" y="229"/>
                    <a:pt x="1024" y="309"/>
                  </a:cubicBezTo>
                  <a:cubicBezTo>
                    <a:pt x="933" y="116"/>
                    <a:pt x="737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76"/>
            <p:cNvSpPr/>
            <p:nvPr/>
          </p:nvSpPr>
          <p:spPr>
            <a:xfrm>
              <a:off x="999745" y="2894720"/>
              <a:ext cx="218310" cy="353290"/>
            </a:xfrm>
            <a:custGeom>
              <a:avLst/>
              <a:gdLst/>
              <a:ahLst/>
              <a:cxnLst/>
              <a:rect l="l" t="t" r="r" b="b"/>
              <a:pathLst>
                <a:path w="6864" h="11108" extrusionOk="0">
                  <a:moveTo>
                    <a:pt x="6633" y="1"/>
                  </a:moveTo>
                  <a:cubicBezTo>
                    <a:pt x="6605" y="1"/>
                    <a:pt x="6577" y="7"/>
                    <a:pt x="6549" y="20"/>
                  </a:cubicBezTo>
                  <a:cubicBezTo>
                    <a:pt x="5918" y="282"/>
                    <a:pt x="5299" y="698"/>
                    <a:pt x="4703" y="1246"/>
                  </a:cubicBezTo>
                  <a:cubicBezTo>
                    <a:pt x="4644" y="1306"/>
                    <a:pt x="4620" y="1413"/>
                    <a:pt x="4703" y="1484"/>
                  </a:cubicBezTo>
                  <a:cubicBezTo>
                    <a:pt x="4735" y="1516"/>
                    <a:pt x="4778" y="1538"/>
                    <a:pt x="4824" y="1538"/>
                  </a:cubicBezTo>
                  <a:cubicBezTo>
                    <a:pt x="4862" y="1538"/>
                    <a:pt x="4903" y="1523"/>
                    <a:pt x="4941" y="1484"/>
                  </a:cubicBezTo>
                  <a:cubicBezTo>
                    <a:pt x="5430" y="1032"/>
                    <a:pt x="5918" y="675"/>
                    <a:pt x="6442" y="413"/>
                  </a:cubicBezTo>
                  <a:lnTo>
                    <a:pt x="6442" y="413"/>
                  </a:lnTo>
                  <a:cubicBezTo>
                    <a:pt x="6084" y="1579"/>
                    <a:pt x="5299" y="2603"/>
                    <a:pt x="4429" y="3449"/>
                  </a:cubicBezTo>
                  <a:cubicBezTo>
                    <a:pt x="4413" y="3444"/>
                    <a:pt x="4397" y="3442"/>
                    <a:pt x="4382" y="3442"/>
                  </a:cubicBezTo>
                  <a:cubicBezTo>
                    <a:pt x="4269" y="3442"/>
                    <a:pt x="4172" y="3548"/>
                    <a:pt x="4203" y="3663"/>
                  </a:cubicBezTo>
                  <a:cubicBezTo>
                    <a:pt x="4108" y="3746"/>
                    <a:pt x="4013" y="3842"/>
                    <a:pt x="3929" y="3913"/>
                  </a:cubicBezTo>
                  <a:cubicBezTo>
                    <a:pt x="3786" y="3711"/>
                    <a:pt x="3572" y="3508"/>
                    <a:pt x="3358" y="3425"/>
                  </a:cubicBezTo>
                  <a:cubicBezTo>
                    <a:pt x="3417" y="3330"/>
                    <a:pt x="3489" y="3234"/>
                    <a:pt x="3548" y="3115"/>
                  </a:cubicBezTo>
                  <a:cubicBezTo>
                    <a:pt x="3727" y="3258"/>
                    <a:pt x="3763" y="3318"/>
                    <a:pt x="3870" y="3318"/>
                  </a:cubicBezTo>
                  <a:cubicBezTo>
                    <a:pt x="4013" y="3318"/>
                    <a:pt x="4084" y="3127"/>
                    <a:pt x="3965" y="3020"/>
                  </a:cubicBezTo>
                  <a:lnTo>
                    <a:pt x="3751" y="2830"/>
                  </a:lnTo>
                  <a:cubicBezTo>
                    <a:pt x="3786" y="2758"/>
                    <a:pt x="3775" y="2782"/>
                    <a:pt x="3810" y="2734"/>
                  </a:cubicBezTo>
                  <a:cubicBezTo>
                    <a:pt x="3810" y="2734"/>
                    <a:pt x="3941" y="2544"/>
                    <a:pt x="3953" y="2544"/>
                  </a:cubicBezTo>
                  <a:lnTo>
                    <a:pt x="4358" y="2889"/>
                  </a:lnTo>
                  <a:cubicBezTo>
                    <a:pt x="4390" y="2916"/>
                    <a:pt x="4430" y="2928"/>
                    <a:pt x="4469" y="2928"/>
                  </a:cubicBezTo>
                  <a:cubicBezTo>
                    <a:pt x="4516" y="2928"/>
                    <a:pt x="4563" y="2910"/>
                    <a:pt x="4596" y="2877"/>
                  </a:cubicBezTo>
                  <a:cubicBezTo>
                    <a:pt x="4656" y="2794"/>
                    <a:pt x="4644" y="2699"/>
                    <a:pt x="4584" y="2639"/>
                  </a:cubicBezTo>
                  <a:lnTo>
                    <a:pt x="4167" y="2282"/>
                  </a:lnTo>
                  <a:cubicBezTo>
                    <a:pt x="4263" y="2139"/>
                    <a:pt x="4370" y="2020"/>
                    <a:pt x="4489" y="1901"/>
                  </a:cubicBezTo>
                  <a:cubicBezTo>
                    <a:pt x="4548" y="1830"/>
                    <a:pt x="4548" y="1722"/>
                    <a:pt x="4477" y="1663"/>
                  </a:cubicBezTo>
                  <a:cubicBezTo>
                    <a:pt x="4444" y="1636"/>
                    <a:pt x="4404" y="1621"/>
                    <a:pt x="4364" y="1621"/>
                  </a:cubicBezTo>
                  <a:cubicBezTo>
                    <a:pt x="4317" y="1621"/>
                    <a:pt x="4271" y="1641"/>
                    <a:pt x="4239" y="1687"/>
                  </a:cubicBezTo>
                  <a:cubicBezTo>
                    <a:pt x="4001" y="1937"/>
                    <a:pt x="3775" y="2222"/>
                    <a:pt x="3536" y="2532"/>
                  </a:cubicBezTo>
                  <a:cubicBezTo>
                    <a:pt x="3536" y="2532"/>
                    <a:pt x="3310" y="2830"/>
                    <a:pt x="3013" y="3306"/>
                  </a:cubicBezTo>
                  <a:cubicBezTo>
                    <a:pt x="2985" y="3304"/>
                    <a:pt x="2957" y="3303"/>
                    <a:pt x="2929" y="3303"/>
                  </a:cubicBezTo>
                  <a:cubicBezTo>
                    <a:pt x="2484" y="3303"/>
                    <a:pt x="2071" y="3569"/>
                    <a:pt x="1858" y="3973"/>
                  </a:cubicBezTo>
                  <a:cubicBezTo>
                    <a:pt x="1762" y="4151"/>
                    <a:pt x="1750" y="4330"/>
                    <a:pt x="1679" y="4449"/>
                  </a:cubicBezTo>
                  <a:cubicBezTo>
                    <a:pt x="1608" y="4568"/>
                    <a:pt x="1500" y="4687"/>
                    <a:pt x="1346" y="4770"/>
                  </a:cubicBezTo>
                  <a:cubicBezTo>
                    <a:pt x="1191" y="4866"/>
                    <a:pt x="1024" y="4913"/>
                    <a:pt x="846" y="4961"/>
                  </a:cubicBezTo>
                  <a:cubicBezTo>
                    <a:pt x="786" y="4973"/>
                    <a:pt x="679" y="5008"/>
                    <a:pt x="572" y="5020"/>
                  </a:cubicBezTo>
                  <a:cubicBezTo>
                    <a:pt x="369" y="5056"/>
                    <a:pt x="274" y="5330"/>
                    <a:pt x="441" y="5485"/>
                  </a:cubicBezTo>
                  <a:cubicBezTo>
                    <a:pt x="560" y="5580"/>
                    <a:pt x="679" y="5687"/>
                    <a:pt x="810" y="5759"/>
                  </a:cubicBezTo>
                  <a:cubicBezTo>
                    <a:pt x="838" y="5775"/>
                    <a:pt x="868" y="5783"/>
                    <a:pt x="897" y="5783"/>
                  </a:cubicBezTo>
                  <a:cubicBezTo>
                    <a:pt x="953" y="5783"/>
                    <a:pt x="1005" y="5754"/>
                    <a:pt x="1036" y="5699"/>
                  </a:cubicBezTo>
                  <a:cubicBezTo>
                    <a:pt x="1084" y="5628"/>
                    <a:pt x="1048" y="5520"/>
                    <a:pt x="977" y="5485"/>
                  </a:cubicBezTo>
                  <a:cubicBezTo>
                    <a:pt x="905" y="5437"/>
                    <a:pt x="834" y="5378"/>
                    <a:pt x="750" y="5318"/>
                  </a:cubicBezTo>
                  <a:cubicBezTo>
                    <a:pt x="1250" y="5199"/>
                    <a:pt x="1679" y="5044"/>
                    <a:pt x="1941" y="4616"/>
                  </a:cubicBezTo>
                  <a:cubicBezTo>
                    <a:pt x="2048" y="4437"/>
                    <a:pt x="2084" y="4246"/>
                    <a:pt x="2143" y="4116"/>
                  </a:cubicBezTo>
                  <a:cubicBezTo>
                    <a:pt x="2278" y="3831"/>
                    <a:pt x="2583" y="3626"/>
                    <a:pt x="2911" y="3626"/>
                  </a:cubicBezTo>
                  <a:cubicBezTo>
                    <a:pt x="3105" y="3626"/>
                    <a:pt x="3308" y="3698"/>
                    <a:pt x="3489" y="3865"/>
                  </a:cubicBezTo>
                  <a:cubicBezTo>
                    <a:pt x="3929" y="4270"/>
                    <a:pt x="3786" y="4985"/>
                    <a:pt x="3239" y="5330"/>
                  </a:cubicBezTo>
                  <a:cubicBezTo>
                    <a:pt x="2867" y="5559"/>
                    <a:pt x="2374" y="5719"/>
                    <a:pt x="1899" y="5719"/>
                  </a:cubicBezTo>
                  <a:cubicBezTo>
                    <a:pt x="1780" y="5719"/>
                    <a:pt x="1662" y="5709"/>
                    <a:pt x="1548" y="5687"/>
                  </a:cubicBezTo>
                  <a:cubicBezTo>
                    <a:pt x="1540" y="5686"/>
                    <a:pt x="1532" y="5686"/>
                    <a:pt x="1524" y="5686"/>
                  </a:cubicBezTo>
                  <a:cubicBezTo>
                    <a:pt x="1439" y="5686"/>
                    <a:pt x="1367" y="5742"/>
                    <a:pt x="1346" y="5818"/>
                  </a:cubicBezTo>
                  <a:cubicBezTo>
                    <a:pt x="1334" y="5913"/>
                    <a:pt x="1393" y="5997"/>
                    <a:pt x="1489" y="6009"/>
                  </a:cubicBezTo>
                  <a:cubicBezTo>
                    <a:pt x="1628" y="6035"/>
                    <a:pt x="1767" y="6048"/>
                    <a:pt x="1907" y="6048"/>
                  </a:cubicBezTo>
                  <a:cubicBezTo>
                    <a:pt x="2077" y="6048"/>
                    <a:pt x="2247" y="6029"/>
                    <a:pt x="2417" y="5997"/>
                  </a:cubicBezTo>
                  <a:cubicBezTo>
                    <a:pt x="2465" y="6937"/>
                    <a:pt x="3096" y="7675"/>
                    <a:pt x="3906" y="8033"/>
                  </a:cubicBezTo>
                  <a:cubicBezTo>
                    <a:pt x="4298" y="8199"/>
                    <a:pt x="4548" y="8592"/>
                    <a:pt x="4548" y="9009"/>
                  </a:cubicBezTo>
                  <a:cubicBezTo>
                    <a:pt x="4548" y="9342"/>
                    <a:pt x="4370" y="9580"/>
                    <a:pt x="4370" y="9580"/>
                  </a:cubicBezTo>
                  <a:cubicBezTo>
                    <a:pt x="3673" y="10434"/>
                    <a:pt x="2786" y="10777"/>
                    <a:pt x="1813" y="10777"/>
                  </a:cubicBezTo>
                  <a:cubicBezTo>
                    <a:pt x="1307" y="10777"/>
                    <a:pt x="777" y="10684"/>
                    <a:pt x="238" y="10521"/>
                  </a:cubicBezTo>
                  <a:cubicBezTo>
                    <a:pt x="224" y="10517"/>
                    <a:pt x="210" y="10516"/>
                    <a:pt x="196" y="10516"/>
                  </a:cubicBezTo>
                  <a:cubicBezTo>
                    <a:pt x="119" y="10516"/>
                    <a:pt x="54" y="10568"/>
                    <a:pt x="24" y="10628"/>
                  </a:cubicBezTo>
                  <a:cubicBezTo>
                    <a:pt x="0" y="10712"/>
                    <a:pt x="60" y="10807"/>
                    <a:pt x="131" y="10831"/>
                  </a:cubicBezTo>
                  <a:cubicBezTo>
                    <a:pt x="707" y="11009"/>
                    <a:pt x="1272" y="11107"/>
                    <a:pt x="1811" y="11107"/>
                  </a:cubicBezTo>
                  <a:cubicBezTo>
                    <a:pt x="2890" y="11107"/>
                    <a:pt x="3866" y="10716"/>
                    <a:pt x="4620" y="9795"/>
                  </a:cubicBezTo>
                  <a:cubicBezTo>
                    <a:pt x="4620" y="9783"/>
                    <a:pt x="4644" y="9783"/>
                    <a:pt x="4644" y="9759"/>
                  </a:cubicBezTo>
                  <a:cubicBezTo>
                    <a:pt x="5120" y="9045"/>
                    <a:pt x="4834" y="8068"/>
                    <a:pt x="4048" y="7723"/>
                  </a:cubicBezTo>
                  <a:cubicBezTo>
                    <a:pt x="3310" y="7414"/>
                    <a:pt x="2763" y="6747"/>
                    <a:pt x="2751" y="5913"/>
                  </a:cubicBezTo>
                  <a:cubicBezTo>
                    <a:pt x="3132" y="5794"/>
                    <a:pt x="3405" y="5628"/>
                    <a:pt x="3417" y="5616"/>
                  </a:cubicBezTo>
                  <a:cubicBezTo>
                    <a:pt x="3953" y="5282"/>
                    <a:pt x="4179" y="4687"/>
                    <a:pt x="4060" y="4187"/>
                  </a:cubicBezTo>
                  <a:cubicBezTo>
                    <a:pt x="5251" y="3234"/>
                    <a:pt x="6430" y="1818"/>
                    <a:pt x="6834" y="258"/>
                  </a:cubicBezTo>
                  <a:cubicBezTo>
                    <a:pt x="6864" y="121"/>
                    <a:pt x="6757" y="1"/>
                    <a:pt x="66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2" name="Google Shape;11762;p76"/>
          <p:cNvGrpSpPr/>
          <p:nvPr/>
        </p:nvGrpSpPr>
        <p:grpSpPr>
          <a:xfrm>
            <a:off x="7066548" y="2912594"/>
            <a:ext cx="352209" cy="334938"/>
            <a:chOff x="7066548" y="2912594"/>
            <a:chExt cx="352209" cy="334938"/>
          </a:xfrm>
        </p:grpSpPr>
        <p:sp>
          <p:nvSpPr>
            <p:cNvPr id="11763" name="Google Shape;11763;p76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76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76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76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76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76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9" name="Google Shape;11769;p76"/>
          <p:cNvSpPr/>
          <p:nvPr/>
        </p:nvSpPr>
        <p:spPr>
          <a:xfrm>
            <a:off x="6591286" y="2883970"/>
            <a:ext cx="390088" cy="35752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0" name="Google Shape;11770;p76"/>
          <p:cNvSpPr/>
          <p:nvPr/>
        </p:nvSpPr>
        <p:spPr>
          <a:xfrm>
            <a:off x="6134980" y="2901781"/>
            <a:ext cx="390470" cy="332108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1" name="Google Shape;11771;p76"/>
          <p:cNvGrpSpPr/>
          <p:nvPr/>
        </p:nvGrpSpPr>
        <p:grpSpPr>
          <a:xfrm>
            <a:off x="7541397" y="2904802"/>
            <a:ext cx="318495" cy="352209"/>
            <a:chOff x="7541397" y="2904802"/>
            <a:chExt cx="318495" cy="352209"/>
          </a:xfrm>
        </p:grpSpPr>
        <p:sp>
          <p:nvSpPr>
            <p:cNvPr id="11772" name="Google Shape;11772;p76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76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4" name="Google Shape;11774;p76"/>
          <p:cNvGrpSpPr/>
          <p:nvPr/>
        </p:nvGrpSpPr>
        <p:grpSpPr>
          <a:xfrm>
            <a:off x="8003015" y="2904039"/>
            <a:ext cx="306759" cy="351445"/>
            <a:chOff x="8003015" y="2904039"/>
            <a:chExt cx="306759" cy="351445"/>
          </a:xfrm>
        </p:grpSpPr>
        <p:sp>
          <p:nvSpPr>
            <p:cNvPr id="11775" name="Google Shape;11775;p76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76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76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76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76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76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1" name="Google Shape;11781;p76"/>
          <p:cNvGrpSpPr/>
          <p:nvPr/>
        </p:nvGrpSpPr>
        <p:grpSpPr>
          <a:xfrm>
            <a:off x="5687770" y="2885496"/>
            <a:ext cx="369638" cy="369606"/>
            <a:chOff x="5687770" y="2885496"/>
            <a:chExt cx="369638" cy="369606"/>
          </a:xfrm>
        </p:grpSpPr>
        <p:sp>
          <p:nvSpPr>
            <p:cNvPr id="11782" name="Google Shape;11782;p76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76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76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76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76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76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76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76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76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76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2" name="Google Shape;11792;p76"/>
          <p:cNvGrpSpPr/>
          <p:nvPr/>
        </p:nvGrpSpPr>
        <p:grpSpPr>
          <a:xfrm>
            <a:off x="4881958" y="2904802"/>
            <a:ext cx="156417" cy="349537"/>
            <a:chOff x="4881958" y="2904802"/>
            <a:chExt cx="156417" cy="349537"/>
          </a:xfrm>
        </p:grpSpPr>
        <p:sp>
          <p:nvSpPr>
            <p:cNvPr id="11793" name="Google Shape;11793;p76"/>
            <p:cNvSpPr/>
            <p:nvPr/>
          </p:nvSpPr>
          <p:spPr>
            <a:xfrm>
              <a:off x="4994802" y="3168370"/>
              <a:ext cx="10241" cy="10623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cubicBezTo>
                    <a:pt x="250" y="334"/>
                    <a:pt x="322" y="250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76"/>
            <p:cNvSpPr/>
            <p:nvPr/>
          </p:nvSpPr>
          <p:spPr>
            <a:xfrm>
              <a:off x="4994802" y="3194864"/>
              <a:ext cx="10241" cy="1027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76"/>
            <p:cNvSpPr/>
            <p:nvPr/>
          </p:nvSpPr>
          <p:spPr>
            <a:xfrm>
              <a:off x="4937999" y="2904802"/>
              <a:ext cx="45831" cy="221935"/>
            </a:xfrm>
            <a:custGeom>
              <a:avLst/>
              <a:gdLst/>
              <a:ahLst/>
              <a:cxnLst/>
              <a:rect l="l" t="t" r="r" b="b"/>
              <a:pathLst>
                <a:path w="1441" h="6978" extrusionOk="0">
                  <a:moveTo>
                    <a:pt x="1060" y="310"/>
                  </a:moveTo>
                  <a:cubicBezTo>
                    <a:pt x="1072" y="310"/>
                    <a:pt x="1084" y="322"/>
                    <a:pt x="1084" y="322"/>
                  </a:cubicBezTo>
                  <a:cubicBezTo>
                    <a:pt x="1084" y="346"/>
                    <a:pt x="1096" y="346"/>
                    <a:pt x="1096" y="358"/>
                  </a:cubicBezTo>
                  <a:lnTo>
                    <a:pt x="1084" y="417"/>
                  </a:lnTo>
                  <a:cubicBezTo>
                    <a:pt x="1024" y="643"/>
                    <a:pt x="1024" y="881"/>
                    <a:pt x="1060" y="1096"/>
                  </a:cubicBezTo>
                  <a:lnTo>
                    <a:pt x="1143" y="1632"/>
                  </a:lnTo>
                  <a:cubicBezTo>
                    <a:pt x="1119" y="1691"/>
                    <a:pt x="1096" y="1727"/>
                    <a:pt x="1072" y="1751"/>
                  </a:cubicBezTo>
                  <a:cubicBezTo>
                    <a:pt x="1000" y="1834"/>
                    <a:pt x="881" y="1953"/>
                    <a:pt x="834" y="2096"/>
                  </a:cubicBezTo>
                  <a:lnTo>
                    <a:pt x="834" y="2108"/>
                  </a:lnTo>
                  <a:lnTo>
                    <a:pt x="488" y="2108"/>
                  </a:lnTo>
                  <a:lnTo>
                    <a:pt x="488" y="2096"/>
                  </a:lnTo>
                  <a:lnTo>
                    <a:pt x="1012" y="310"/>
                  </a:lnTo>
                  <a:close/>
                  <a:moveTo>
                    <a:pt x="774" y="2429"/>
                  </a:moveTo>
                  <a:lnTo>
                    <a:pt x="917" y="6668"/>
                  </a:lnTo>
                  <a:lnTo>
                    <a:pt x="465" y="6668"/>
                  </a:lnTo>
                  <a:lnTo>
                    <a:pt x="607" y="2429"/>
                  </a:lnTo>
                  <a:close/>
                  <a:moveTo>
                    <a:pt x="1000" y="0"/>
                  </a:moveTo>
                  <a:cubicBezTo>
                    <a:pt x="846" y="0"/>
                    <a:pt x="727" y="84"/>
                    <a:pt x="679" y="239"/>
                  </a:cubicBezTo>
                  <a:lnTo>
                    <a:pt x="655" y="310"/>
                  </a:lnTo>
                  <a:lnTo>
                    <a:pt x="548" y="286"/>
                  </a:lnTo>
                  <a:cubicBezTo>
                    <a:pt x="531" y="279"/>
                    <a:pt x="513" y="275"/>
                    <a:pt x="496" y="275"/>
                  </a:cubicBezTo>
                  <a:cubicBezTo>
                    <a:pt x="429" y="275"/>
                    <a:pt x="367" y="325"/>
                    <a:pt x="357" y="381"/>
                  </a:cubicBezTo>
                  <a:cubicBezTo>
                    <a:pt x="322" y="477"/>
                    <a:pt x="381" y="560"/>
                    <a:pt x="465" y="584"/>
                  </a:cubicBezTo>
                  <a:lnTo>
                    <a:pt x="560" y="608"/>
                  </a:lnTo>
                  <a:lnTo>
                    <a:pt x="488" y="846"/>
                  </a:lnTo>
                  <a:lnTo>
                    <a:pt x="381" y="822"/>
                  </a:lnTo>
                  <a:cubicBezTo>
                    <a:pt x="364" y="815"/>
                    <a:pt x="346" y="811"/>
                    <a:pt x="329" y="811"/>
                  </a:cubicBezTo>
                  <a:cubicBezTo>
                    <a:pt x="262" y="811"/>
                    <a:pt x="200" y="860"/>
                    <a:pt x="191" y="917"/>
                  </a:cubicBezTo>
                  <a:cubicBezTo>
                    <a:pt x="167" y="1012"/>
                    <a:pt x="226" y="1096"/>
                    <a:pt x="298" y="1120"/>
                  </a:cubicBezTo>
                  <a:lnTo>
                    <a:pt x="405" y="1143"/>
                  </a:lnTo>
                  <a:lnTo>
                    <a:pt x="322" y="1382"/>
                  </a:lnTo>
                  <a:lnTo>
                    <a:pt x="226" y="1358"/>
                  </a:lnTo>
                  <a:cubicBezTo>
                    <a:pt x="207" y="1350"/>
                    <a:pt x="188" y="1347"/>
                    <a:pt x="170" y="1347"/>
                  </a:cubicBezTo>
                  <a:cubicBezTo>
                    <a:pt x="99" y="1347"/>
                    <a:pt x="43" y="1396"/>
                    <a:pt x="24" y="1453"/>
                  </a:cubicBezTo>
                  <a:cubicBezTo>
                    <a:pt x="0" y="1548"/>
                    <a:pt x="60" y="1632"/>
                    <a:pt x="131" y="1655"/>
                  </a:cubicBezTo>
                  <a:lnTo>
                    <a:pt x="238" y="1679"/>
                  </a:lnTo>
                  <a:lnTo>
                    <a:pt x="143" y="1977"/>
                  </a:lnTo>
                  <a:cubicBezTo>
                    <a:pt x="119" y="2084"/>
                    <a:pt x="131" y="2191"/>
                    <a:pt x="203" y="2275"/>
                  </a:cubicBezTo>
                  <a:cubicBezTo>
                    <a:pt x="226" y="2310"/>
                    <a:pt x="250" y="2334"/>
                    <a:pt x="286" y="2346"/>
                  </a:cubicBezTo>
                  <a:lnTo>
                    <a:pt x="131" y="6668"/>
                  </a:lnTo>
                  <a:cubicBezTo>
                    <a:pt x="131" y="6751"/>
                    <a:pt x="167" y="6835"/>
                    <a:pt x="226" y="6894"/>
                  </a:cubicBezTo>
                  <a:cubicBezTo>
                    <a:pt x="286" y="6954"/>
                    <a:pt x="357" y="6977"/>
                    <a:pt x="429" y="6977"/>
                  </a:cubicBezTo>
                  <a:lnTo>
                    <a:pt x="905" y="6977"/>
                  </a:lnTo>
                  <a:cubicBezTo>
                    <a:pt x="1000" y="6977"/>
                    <a:pt x="1072" y="6954"/>
                    <a:pt x="1119" y="6894"/>
                  </a:cubicBezTo>
                  <a:cubicBezTo>
                    <a:pt x="1179" y="6835"/>
                    <a:pt x="1203" y="6751"/>
                    <a:pt x="1203" y="6668"/>
                  </a:cubicBezTo>
                  <a:lnTo>
                    <a:pt x="1060" y="2286"/>
                  </a:lnTo>
                  <a:cubicBezTo>
                    <a:pt x="1084" y="2263"/>
                    <a:pt x="1096" y="2215"/>
                    <a:pt x="1119" y="2167"/>
                  </a:cubicBezTo>
                  <a:cubicBezTo>
                    <a:pt x="1143" y="2084"/>
                    <a:pt x="1203" y="2013"/>
                    <a:pt x="1262" y="1965"/>
                  </a:cubicBezTo>
                  <a:cubicBezTo>
                    <a:pt x="1393" y="1894"/>
                    <a:pt x="1441" y="1751"/>
                    <a:pt x="1429" y="1608"/>
                  </a:cubicBezTo>
                  <a:lnTo>
                    <a:pt x="1334" y="1072"/>
                  </a:lnTo>
                  <a:cubicBezTo>
                    <a:pt x="1310" y="881"/>
                    <a:pt x="1310" y="703"/>
                    <a:pt x="1369" y="500"/>
                  </a:cubicBezTo>
                  <a:lnTo>
                    <a:pt x="1381" y="441"/>
                  </a:lnTo>
                  <a:cubicBezTo>
                    <a:pt x="1417" y="346"/>
                    <a:pt x="1381" y="227"/>
                    <a:pt x="1310" y="131"/>
                  </a:cubicBezTo>
                  <a:cubicBezTo>
                    <a:pt x="1239" y="48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76"/>
            <p:cNvSpPr/>
            <p:nvPr/>
          </p:nvSpPr>
          <p:spPr>
            <a:xfrm>
              <a:off x="4937617" y="3141463"/>
              <a:ext cx="44718" cy="10273"/>
            </a:xfrm>
            <a:custGeom>
              <a:avLst/>
              <a:gdLst/>
              <a:ahLst/>
              <a:cxnLst/>
              <a:rect l="l" t="t" r="r" b="b"/>
              <a:pathLst>
                <a:path w="140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1239" y="322"/>
                  </a:lnTo>
                  <a:cubicBezTo>
                    <a:pt x="1334" y="322"/>
                    <a:pt x="1405" y="251"/>
                    <a:pt x="1405" y="168"/>
                  </a:cubicBezTo>
                  <a:cubicBezTo>
                    <a:pt x="1405" y="72"/>
                    <a:pt x="1334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76"/>
            <p:cNvSpPr/>
            <p:nvPr/>
          </p:nvSpPr>
          <p:spPr>
            <a:xfrm>
              <a:off x="4937617" y="3168370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50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76"/>
            <p:cNvSpPr/>
            <p:nvPr/>
          </p:nvSpPr>
          <p:spPr>
            <a:xfrm>
              <a:off x="4937617" y="3195245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62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76"/>
            <p:cNvSpPr/>
            <p:nvPr/>
          </p:nvSpPr>
          <p:spPr>
            <a:xfrm>
              <a:off x="4881958" y="3054953"/>
              <a:ext cx="156417" cy="199386"/>
            </a:xfrm>
            <a:custGeom>
              <a:avLst/>
              <a:gdLst/>
              <a:ahLst/>
              <a:cxnLst/>
              <a:rect l="l" t="t" r="r" b="b"/>
              <a:pathLst>
                <a:path w="4918" h="6269" extrusionOk="0">
                  <a:moveTo>
                    <a:pt x="777" y="1"/>
                  </a:moveTo>
                  <a:cubicBezTo>
                    <a:pt x="669" y="1"/>
                    <a:pt x="573" y="58"/>
                    <a:pt x="512" y="149"/>
                  </a:cubicBezTo>
                  <a:cubicBezTo>
                    <a:pt x="262" y="471"/>
                    <a:pt x="393" y="1316"/>
                    <a:pt x="869" y="2268"/>
                  </a:cubicBezTo>
                  <a:cubicBezTo>
                    <a:pt x="1012" y="2566"/>
                    <a:pt x="988" y="2602"/>
                    <a:pt x="750" y="2888"/>
                  </a:cubicBezTo>
                  <a:cubicBezTo>
                    <a:pt x="643" y="2995"/>
                    <a:pt x="512" y="3149"/>
                    <a:pt x="357" y="3376"/>
                  </a:cubicBezTo>
                  <a:cubicBezTo>
                    <a:pt x="36" y="3840"/>
                    <a:pt x="0" y="4566"/>
                    <a:pt x="298" y="5138"/>
                  </a:cubicBezTo>
                  <a:cubicBezTo>
                    <a:pt x="500" y="5543"/>
                    <a:pt x="1000" y="6221"/>
                    <a:pt x="2227" y="6269"/>
                  </a:cubicBezTo>
                  <a:lnTo>
                    <a:pt x="2703" y="6269"/>
                  </a:lnTo>
                  <a:cubicBezTo>
                    <a:pt x="3632" y="6233"/>
                    <a:pt x="4346" y="5781"/>
                    <a:pt x="4679" y="5043"/>
                  </a:cubicBezTo>
                  <a:cubicBezTo>
                    <a:pt x="4917" y="4471"/>
                    <a:pt x="4870" y="3792"/>
                    <a:pt x="4525" y="3388"/>
                  </a:cubicBezTo>
                  <a:cubicBezTo>
                    <a:pt x="4405" y="3257"/>
                    <a:pt x="4310" y="3149"/>
                    <a:pt x="4227" y="3042"/>
                  </a:cubicBezTo>
                  <a:cubicBezTo>
                    <a:pt x="4013" y="2804"/>
                    <a:pt x="3929" y="2721"/>
                    <a:pt x="3917" y="2602"/>
                  </a:cubicBezTo>
                  <a:cubicBezTo>
                    <a:pt x="3929" y="2554"/>
                    <a:pt x="3989" y="2471"/>
                    <a:pt x="4036" y="2376"/>
                  </a:cubicBezTo>
                  <a:cubicBezTo>
                    <a:pt x="4263" y="1995"/>
                    <a:pt x="4644" y="1340"/>
                    <a:pt x="4394" y="875"/>
                  </a:cubicBezTo>
                  <a:cubicBezTo>
                    <a:pt x="4334" y="768"/>
                    <a:pt x="4251" y="744"/>
                    <a:pt x="4203" y="721"/>
                  </a:cubicBezTo>
                  <a:cubicBezTo>
                    <a:pt x="4192" y="719"/>
                    <a:pt x="4180" y="718"/>
                    <a:pt x="4169" y="718"/>
                  </a:cubicBezTo>
                  <a:cubicBezTo>
                    <a:pt x="4003" y="718"/>
                    <a:pt x="3845" y="876"/>
                    <a:pt x="3655" y="1066"/>
                  </a:cubicBezTo>
                  <a:cubicBezTo>
                    <a:pt x="3596" y="1125"/>
                    <a:pt x="3536" y="1185"/>
                    <a:pt x="3477" y="1233"/>
                  </a:cubicBezTo>
                  <a:cubicBezTo>
                    <a:pt x="3417" y="1292"/>
                    <a:pt x="3393" y="1399"/>
                    <a:pt x="3453" y="1459"/>
                  </a:cubicBezTo>
                  <a:cubicBezTo>
                    <a:pt x="3487" y="1486"/>
                    <a:pt x="3538" y="1506"/>
                    <a:pt x="3586" y="1506"/>
                  </a:cubicBezTo>
                  <a:cubicBezTo>
                    <a:pt x="3621" y="1506"/>
                    <a:pt x="3654" y="1496"/>
                    <a:pt x="3679" y="1471"/>
                  </a:cubicBezTo>
                  <a:lnTo>
                    <a:pt x="3858" y="1292"/>
                  </a:lnTo>
                  <a:cubicBezTo>
                    <a:pt x="3929" y="1209"/>
                    <a:pt x="4048" y="1102"/>
                    <a:pt x="4108" y="1054"/>
                  </a:cubicBezTo>
                  <a:lnTo>
                    <a:pt x="4108" y="1054"/>
                  </a:lnTo>
                  <a:cubicBezTo>
                    <a:pt x="4227" y="1352"/>
                    <a:pt x="3917" y="1899"/>
                    <a:pt x="3739" y="2197"/>
                  </a:cubicBezTo>
                  <a:cubicBezTo>
                    <a:pt x="3620" y="2399"/>
                    <a:pt x="3572" y="2495"/>
                    <a:pt x="3572" y="2566"/>
                  </a:cubicBezTo>
                  <a:cubicBezTo>
                    <a:pt x="3572" y="2804"/>
                    <a:pt x="3727" y="2971"/>
                    <a:pt x="3977" y="3245"/>
                  </a:cubicBezTo>
                  <a:cubicBezTo>
                    <a:pt x="4072" y="3328"/>
                    <a:pt x="4155" y="3435"/>
                    <a:pt x="4274" y="3566"/>
                  </a:cubicBezTo>
                  <a:cubicBezTo>
                    <a:pt x="4525" y="3876"/>
                    <a:pt x="4560" y="4435"/>
                    <a:pt x="4346" y="4912"/>
                  </a:cubicBezTo>
                  <a:cubicBezTo>
                    <a:pt x="4191" y="5269"/>
                    <a:pt x="3751" y="5888"/>
                    <a:pt x="2655" y="5947"/>
                  </a:cubicBezTo>
                  <a:lnTo>
                    <a:pt x="2203" y="5947"/>
                  </a:lnTo>
                  <a:cubicBezTo>
                    <a:pt x="1429" y="5900"/>
                    <a:pt x="834" y="5578"/>
                    <a:pt x="572" y="4995"/>
                  </a:cubicBezTo>
                  <a:cubicBezTo>
                    <a:pt x="334" y="4519"/>
                    <a:pt x="357" y="3911"/>
                    <a:pt x="619" y="3554"/>
                  </a:cubicBezTo>
                  <a:cubicBezTo>
                    <a:pt x="762" y="3340"/>
                    <a:pt x="881" y="3209"/>
                    <a:pt x="988" y="3090"/>
                  </a:cubicBezTo>
                  <a:cubicBezTo>
                    <a:pt x="1274" y="2757"/>
                    <a:pt x="1369" y="2602"/>
                    <a:pt x="1155" y="2126"/>
                  </a:cubicBezTo>
                  <a:cubicBezTo>
                    <a:pt x="584" y="947"/>
                    <a:pt x="691" y="351"/>
                    <a:pt x="774" y="316"/>
                  </a:cubicBezTo>
                  <a:lnTo>
                    <a:pt x="774" y="316"/>
                  </a:lnTo>
                  <a:cubicBezTo>
                    <a:pt x="881" y="340"/>
                    <a:pt x="941" y="435"/>
                    <a:pt x="1048" y="602"/>
                  </a:cubicBezTo>
                  <a:cubicBezTo>
                    <a:pt x="1107" y="709"/>
                    <a:pt x="1179" y="828"/>
                    <a:pt x="1286" y="935"/>
                  </a:cubicBezTo>
                  <a:cubicBezTo>
                    <a:pt x="1317" y="966"/>
                    <a:pt x="1361" y="984"/>
                    <a:pt x="1405" y="984"/>
                  </a:cubicBezTo>
                  <a:cubicBezTo>
                    <a:pt x="1445" y="984"/>
                    <a:pt x="1484" y="969"/>
                    <a:pt x="1512" y="935"/>
                  </a:cubicBezTo>
                  <a:cubicBezTo>
                    <a:pt x="1572" y="875"/>
                    <a:pt x="1584" y="768"/>
                    <a:pt x="1512" y="709"/>
                  </a:cubicBezTo>
                  <a:cubicBezTo>
                    <a:pt x="1429" y="613"/>
                    <a:pt x="1369" y="530"/>
                    <a:pt x="1310" y="447"/>
                  </a:cubicBezTo>
                  <a:cubicBezTo>
                    <a:pt x="1191" y="244"/>
                    <a:pt x="1072" y="54"/>
                    <a:pt x="834" y="6"/>
                  </a:cubicBezTo>
                  <a:cubicBezTo>
                    <a:pt x="814" y="3"/>
                    <a:pt x="795" y="1"/>
                    <a:pt x="7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0" name="Google Shape;11800;p76"/>
          <p:cNvGrpSpPr/>
          <p:nvPr/>
        </p:nvGrpSpPr>
        <p:grpSpPr>
          <a:xfrm>
            <a:off x="5230318" y="2886514"/>
            <a:ext cx="371133" cy="367443"/>
            <a:chOff x="5230318" y="2886514"/>
            <a:chExt cx="371133" cy="367443"/>
          </a:xfrm>
        </p:grpSpPr>
        <p:sp>
          <p:nvSpPr>
            <p:cNvPr id="11801" name="Google Shape;11801;p76"/>
            <p:cNvSpPr/>
            <p:nvPr/>
          </p:nvSpPr>
          <p:spPr>
            <a:xfrm>
              <a:off x="5328023" y="3080397"/>
              <a:ext cx="72356" cy="70257"/>
            </a:xfrm>
            <a:custGeom>
              <a:avLst/>
              <a:gdLst/>
              <a:ahLst/>
              <a:cxnLst/>
              <a:rect l="l" t="t" r="r" b="b"/>
              <a:pathLst>
                <a:path w="2275" h="2209" extrusionOk="0">
                  <a:moveTo>
                    <a:pt x="1161" y="0"/>
                  </a:moveTo>
                  <a:cubicBezTo>
                    <a:pt x="1103" y="0"/>
                    <a:pt x="1041" y="35"/>
                    <a:pt x="1001" y="75"/>
                  </a:cubicBezTo>
                  <a:cubicBezTo>
                    <a:pt x="953" y="111"/>
                    <a:pt x="941" y="147"/>
                    <a:pt x="965" y="206"/>
                  </a:cubicBezTo>
                  <a:lnTo>
                    <a:pt x="1858" y="1826"/>
                  </a:lnTo>
                  <a:lnTo>
                    <a:pt x="239" y="933"/>
                  </a:lnTo>
                  <a:cubicBezTo>
                    <a:pt x="226" y="926"/>
                    <a:pt x="212" y="923"/>
                    <a:pt x="199" y="923"/>
                  </a:cubicBezTo>
                  <a:cubicBezTo>
                    <a:pt x="165" y="923"/>
                    <a:pt x="130" y="943"/>
                    <a:pt x="96" y="968"/>
                  </a:cubicBezTo>
                  <a:cubicBezTo>
                    <a:pt x="36" y="1028"/>
                    <a:pt x="1" y="1147"/>
                    <a:pt x="60" y="1206"/>
                  </a:cubicBezTo>
                  <a:lnTo>
                    <a:pt x="72" y="1218"/>
                  </a:lnTo>
                  <a:lnTo>
                    <a:pt x="1941" y="2195"/>
                  </a:lnTo>
                  <a:cubicBezTo>
                    <a:pt x="1964" y="2204"/>
                    <a:pt x="1986" y="2209"/>
                    <a:pt x="2008" y="2209"/>
                  </a:cubicBezTo>
                  <a:cubicBezTo>
                    <a:pt x="2068" y="2209"/>
                    <a:pt x="2124" y="2176"/>
                    <a:pt x="2168" y="2123"/>
                  </a:cubicBezTo>
                  <a:cubicBezTo>
                    <a:pt x="2251" y="2088"/>
                    <a:pt x="2275" y="1992"/>
                    <a:pt x="2251" y="1921"/>
                  </a:cubicBezTo>
                  <a:lnTo>
                    <a:pt x="1251" y="63"/>
                  </a:lnTo>
                  <a:cubicBezTo>
                    <a:pt x="1251" y="40"/>
                    <a:pt x="1239" y="40"/>
                    <a:pt x="1239" y="28"/>
                  </a:cubicBezTo>
                  <a:cubicBezTo>
                    <a:pt x="1216" y="8"/>
                    <a:pt x="1189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76"/>
            <p:cNvSpPr/>
            <p:nvPr/>
          </p:nvSpPr>
          <p:spPr>
            <a:xfrm>
              <a:off x="5372328" y="3064877"/>
              <a:ext cx="56836" cy="55468"/>
            </a:xfrm>
            <a:custGeom>
              <a:avLst/>
              <a:gdLst/>
              <a:ahLst/>
              <a:cxnLst/>
              <a:rect l="l" t="t" r="r" b="b"/>
              <a:pathLst>
                <a:path w="1787" h="1744" extrusionOk="0">
                  <a:moveTo>
                    <a:pt x="226" y="0"/>
                  </a:moveTo>
                  <a:cubicBezTo>
                    <a:pt x="182" y="0"/>
                    <a:pt x="136" y="35"/>
                    <a:pt x="96" y="75"/>
                  </a:cubicBezTo>
                  <a:cubicBezTo>
                    <a:pt x="36" y="135"/>
                    <a:pt x="1" y="206"/>
                    <a:pt x="48" y="266"/>
                  </a:cubicBezTo>
                  <a:lnTo>
                    <a:pt x="1513" y="1718"/>
                  </a:lnTo>
                  <a:cubicBezTo>
                    <a:pt x="1526" y="1736"/>
                    <a:pt x="1547" y="1744"/>
                    <a:pt x="1571" y="1744"/>
                  </a:cubicBezTo>
                  <a:cubicBezTo>
                    <a:pt x="1614" y="1744"/>
                    <a:pt x="1666" y="1720"/>
                    <a:pt x="1703" y="1683"/>
                  </a:cubicBezTo>
                  <a:cubicBezTo>
                    <a:pt x="1763" y="1623"/>
                    <a:pt x="1787" y="1540"/>
                    <a:pt x="1751" y="1480"/>
                  </a:cubicBezTo>
                  <a:lnTo>
                    <a:pt x="286" y="28"/>
                  </a:lnTo>
                  <a:cubicBezTo>
                    <a:pt x="267" y="8"/>
                    <a:pt x="247" y="0"/>
                    <a:pt x="2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76"/>
            <p:cNvSpPr/>
            <p:nvPr/>
          </p:nvSpPr>
          <p:spPr>
            <a:xfrm>
              <a:off x="5390902" y="3028269"/>
              <a:ext cx="57949" cy="73533"/>
            </a:xfrm>
            <a:custGeom>
              <a:avLst/>
              <a:gdLst/>
              <a:ahLst/>
              <a:cxnLst/>
              <a:rect l="l" t="t" r="r" b="b"/>
              <a:pathLst>
                <a:path w="1822" h="2312" extrusionOk="0">
                  <a:moveTo>
                    <a:pt x="933" y="336"/>
                  </a:moveTo>
                  <a:cubicBezTo>
                    <a:pt x="1027" y="336"/>
                    <a:pt x="1125" y="381"/>
                    <a:pt x="1226" y="476"/>
                  </a:cubicBezTo>
                  <a:lnTo>
                    <a:pt x="1250" y="512"/>
                  </a:lnTo>
                  <a:cubicBezTo>
                    <a:pt x="1441" y="702"/>
                    <a:pt x="1441" y="893"/>
                    <a:pt x="1286" y="1060"/>
                  </a:cubicBezTo>
                  <a:lnTo>
                    <a:pt x="1012" y="1321"/>
                  </a:lnTo>
                  <a:lnTo>
                    <a:pt x="405" y="726"/>
                  </a:lnTo>
                  <a:lnTo>
                    <a:pt x="667" y="464"/>
                  </a:lnTo>
                  <a:cubicBezTo>
                    <a:pt x="750" y="381"/>
                    <a:pt x="840" y="336"/>
                    <a:pt x="933" y="336"/>
                  </a:cubicBezTo>
                  <a:close/>
                  <a:moveTo>
                    <a:pt x="973" y="0"/>
                  </a:moveTo>
                  <a:cubicBezTo>
                    <a:pt x="797" y="0"/>
                    <a:pt x="634" y="92"/>
                    <a:pt x="488" y="238"/>
                  </a:cubicBezTo>
                  <a:lnTo>
                    <a:pt x="60" y="667"/>
                  </a:lnTo>
                  <a:cubicBezTo>
                    <a:pt x="0" y="726"/>
                    <a:pt x="0" y="786"/>
                    <a:pt x="48" y="833"/>
                  </a:cubicBezTo>
                  <a:lnTo>
                    <a:pt x="1500" y="2286"/>
                  </a:lnTo>
                  <a:cubicBezTo>
                    <a:pt x="1518" y="2303"/>
                    <a:pt x="1542" y="2311"/>
                    <a:pt x="1567" y="2311"/>
                  </a:cubicBezTo>
                  <a:cubicBezTo>
                    <a:pt x="1611" y="2311"/>
                    <a:pt x="1661" y="2288"/>
                    <a:pt x="1691" y="2250"/>
                  </a:cubicBezTo>
                  <a:cubicBezTo>
                    <a:pt x="1762" y="2191"/>
                    <a:pt x="1786" y="2119"/>
                    <a:pt x="1738" y="2048"/>
                  </a:cubicBezTo>
                  <a:lnTo>
                    <a:pt x="1191" y="1500"/>
                  </a:lnTo>
                  <a:lnTo>
                    <a:pt x="1465" y="1238"/>
                  </a:lnTo>
                  <a:cubicBezTo>
                    <a:pt x="1738" y="952"/>
                    <a:pt x="1822" y="607"/>
                    <a:pt x="1477" y="250"/>
                  </a:cubicBezTo>
                  <a:lnTo>
                    <a:pt x="1465" y="238"/>
                  </a:lnTo>
                  <a:cubicBezTo>
                    <a:pt x="1292" y="71"/>
                    <a:pt x="1127" y="0"/>
                    <a:pt x="9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76"/>
            <p:cNvSpPr/>
            <p:nvPr/>
          </p:nvSpPr>
          <p:spPr>
            <a:xfrm>
              <a:off x="5230318" y="2886514"/>
              <a:ext cx="371133" cy="367443"/>
            </a:xfrm>
            <a:custGeom>
              <a:avLst/>
              <a:gdLst/>
              <a:ahLst/>
              <a:cxnLst/>
              <a:rect l="l" t="t" r="r" b="b"/>
              <a:pathLst>
                <a:path w="11669" h="11553" extrusionOk="0">
                  <a:moveTo>
                    <a:pt x="7323" y="385"/>
                  </a:moveTo>
                  <a:lnTo>
                    <a:pt x="7526" y="575"/>
                  </a:lnTo>
                  <a:lnTo>
                    <a:pt x="7526" y="587"/>
                  </a:lnTo>
                  <a:cubicBezTo>
                    <a:pt x="7383" y="837"/>
                    <a:pt x="7430" y="1147"/>
                    <a:pt x="7621" y="1349"/>
                  </a:cubicBezTo>
                  <a:cubicBezTo>
                    <a:pt x="7752" y="1473"/>
                    <a:pt x="7918" y="1539"/>
                    <a:pt x="8082" y="1539"/>
                  </a:cubicBezTo>
                  <a:cubicBezTo>
                    <a:pt x="8187" y="1539"/>
                    <a:pt x="8290" y="1512"/>
                    <a:pt x="8383" y="1456"/>
                  </a:cubicBezTo>
                  <a:lnTo>
                    <a:pt x="8395" y="1456"/>
                  </a:lnTo>
                  <a:lnTo>
                    <a:pt x="8847" y="1897"/>
                  </a:lnTo>
                  <a:lnTo>
                    <a:pt x="8847" y="1909"/>
                  </a:lnTo>
                  <a:cubicBezTo>
                    <a:pt x="8716" y="2171"/>
                    <a:pt x="8752" y="2480"/>
                    <a:pt x="8954" y="2671"/>
                  </a:cubicBezTo>
                  <a:cubicBezTo>
                    <a:pt x="9076" y="2800"/>
                    <a:pt x="9236" y="2864"/>
                    <a:pt x="9396" y="2864"/>
                  </a:cubicBezTo>
                  <a:cubicBezTo>
                    <a:pt x="9503" y="2864"/>
                    <a:pt x="9609" y="2835"/>
                    <a:pt x="9704" y="2778"/>
                  </a:cubicBezTo>
                  <a:lnTo>
                    <a:pt x="9728" y="2778"/>
                  </a:lnTo>
                  <a:lnTo>
                    <a:pt x="10169" y="3219"/>
                  </a:lnTo>
                  <a:lnTo>
                    <a:pt x="10169" y="3242"/>
                  </a:lnTo>
                  <a:cubicBezTo>
                    <a:pt x="10038" y="3492"/>
                    <a:pt x="10085" y="3802"/>
                    <a:pt x="10276" y="3993"/>
                  </a:cubicBezTo>
                  <a:cubicBezTo>
                    <a:pt x="10398" y="4122"/>
                    <a:pt x="10564" y="4191"/>
                    <a:pt x="10728" y="4191"/>
                  </a:cubicBezTo>
                  <a:cubicBezTo>
                    <a:pt x="10836" y="4191"/>
                    <a:pt x="10944" y="4161"/>
                    <a:pt x="11038" y="4100"/>
                  </a:cubicBezTo>
                  <a:lnTo>
                    <a:pt x="11050" y="4100"/>
                  </a:lnTo>
                  <a:lnTo>
                    <a:pt x="11240" y="4290"/>
                  </a:lnTo>
                  <a:cubicBezTo>
                    <a:pt x="11300" y="4350"/>
                    <a:pt x="11300" y="4350"/>
                    <a:pt x="11288" y="4350"/>
                  </a:cubicBezTo>
                  <a:lnTo>
                    <a:pt x="10276" y="5362"/>
                  </a:lnTo>
                  <a:lnTo>
                    <a:pt x="9966" y="5052"/>
                  </a:lnTo>
                  <a:cubicBezTo>
                    <a:pt x="9937" y="5022"/>
                    <a:pt x="9892" y="5008"/>
                    <a:pt x="9847" y="5008"/>
                  </a:cubicBezTo>
                  <a:cubicBezTo>
                    <a:pt x="9803" y="5008"/>
                    <a:pt x="9758" y="5022"/>
                    <a:pt x="9728" y="5052"/>
                  </a:cubicBezTo>
                  <a:cubicBezTo>
                    <a:pt x="9669" y="5112"/>
                    <a:pt x="9669" y="5231"/>
                    <a:pt x="9728" y="5290"/>
                  </a:cubicBezTo>
                  <a:lnTo>
                    <a:pt x="10038" y="5600"/>
                  </a:lnTo>
                  <a:lnTo>
                    <a:pt x="4394" y="11243"/>
                  </a:lnTo>
                  <a:lnTo>
                    <a:pt x="4382" y="11243"/>
                  </a:lnTo>
                  <a:lnTo>
                    <a:pt x="4192" y="11053"/>
                  </a:lnTo>
                  <a:lnTo>
                    <a:pt x="4192" y="11029"/>
                  </a:lnTo>
                  <a:cubicBezTo>
                    <a:pt x="4323" y="10779"/>
                    <a:pt x="4275" y="10469"/>
                    <a:pt x="4073" y="10279"/>
                  </a:cubicBezTo>
                  <a:cubicBezTo>
                    <a:pt x="3954" y="10160"/>
                    <a:pt x="3775" y="10077"/>
                    <a:pt x="3608" y="10077"/>
                  </a:cubicBezTo>
                  <a:cubicBezTo>
                    <a:pt x="3501" y="10077"/>
                    <a:pt x="3394" y="10112"/>
                    <a:pt x="3311" y="10160"/>
                  </a:cubicBezTo>
                  <a:lnTo>
                    <a:pt x="3299" y="10160"/>
                  </a:lnTo>
                  <a:lnTo>
                    <a:pt x="2846" y="9707"/>
                  </a:lnTo>
                  <a:lnTo>
                    <a:pt x="2846" y="9696"/>
                  </a:lnTo>
                  <a:cubicBezTo>
                    <a:pt x="2977" y="9446"/>
                    <a:pt x="2942" y="9136"/>
                    <a:pt x="2727" y="8934"/>
                  </a:cubicBezTo>
                  <a:cubicBezTo>
                    <a:pt x="2601" y="8807"/>
                    <a:pt x="2438" y="8741"/>
                    <a:pt x="2269" y="8741"/>
                  </a:cubicBezTo>
                  <a:cubicBezTo>
                    <a:pt x="2167" y="8741"/>
                    <a:pt x="2064" y="8765"/>
                    <a:pt x="1965" y="8815"/>
                  </a:cubicBezTo>
                  <a:lnTo>
                    <a:pt x="1954" y="8815"/>
                  </a:lnTo>
                  <a:lnTo>
                    <a:pt x="1513" y="8374"/>
                  </a:lnTo>
                  <a:lnTo>
                    <a:pt x="1513" y="8350"/>
                  </a:lnTo>
                  <a:cubicBezTo>
                    <a:pt x="1644" y="8100"/>
                    <a:pt x="1596" y="7791"/>
                    <a:pt x="1394" y="7600"/>
                  </a:cubicBezTo>
                  <a:cubicBezTo>
                    <a:pt x="1260" y="7473"/>
                    <a:pt x="1093" y="7403"/>
                    <a:pt x="925" y="7403"/>
                  </a:cubicBezTo>
                  <a:cubicBezTo>
                    <a:pt x="825" y="7403"/>
                    <a:pt x="725" y="7428"/>
                    <a:pt x="632" y="7481"/>
                  </a:cubicBezTo>
                  <a:lnTo>
                    <a:pt x="620" y="7481"/>
                  </a:lnTo>
                  <a:lnTo>
                    <a:pt x="418" y="7291"/>
                  </a:lnTo>
                  <a:lnTo>
                    <a:pt x="418" y="7267"/>
                  </a:lnTo>
                  <a:lnTo>
                    <a:pt x="6061" y="1635"/>
                  </a:lnTo>
                  <a:lnTo>
                    <a:pt x="6395" y="1957"/>
                  </a:lnTo>
                  <a:cubicBezTo>
                    <a:pt x="6418" y="1992"/>
                    <a:pt x="6466" y="2004"/>
                    <a:pt x="6514" y="2004"/>
                  </a:cubicBezTo>
                  <a:cubicBezTo>
                    <a:pt x="6549" y="2004"/>
                    <a:pt x="6597" y="1992"/>
                    <a:pt x="6633" y="1957"/>
                  </a:cubicBezTo>
                  <a:cubicBezTo>
                    <a:pt x="6692" y="1897"/>
                    <a:pt x="6692" y="1778"/>
                    <a:pt x="6633" y="1718"/>
                  </a:cubicBezTo>
                  <a:lnTo>
                    <a:pt x="6299" y="1397"/>
                  </a:lnTo>
                  <a:lnTo>
                    <a:pt x="7311" y="385"/>
                  </a:lnTo>
                  <a:close/>
                  <a:moveTo>
                    <a:pt x="7288" y="1"/>
                  </a:moveTo>
                  <a:cubicBezTo>
                    <a:pt x="7198" y="1"/>
                    <a:pt x="7109" y="34"/>
                    <a:pt x="7037" y="99"/>
                  </a:cubicBezTo>
                  <a:lnTo>
                    <a:pt x="132" y="7005"/>
                  </a:lnTo>
                  <a:cubicBezTo>
                    <a:pt x="1" y="7136"/>
                    <a:pt x="1" y="7362"/>
                    <a:pt x="132" y="7493"/>
                  </a:cubicBezTo>
                  <a:lnTo>
                    <a:pt x="334" y="7683"/>
                  </a:lnTo>
                  <a:cubicBezTo>
                    <a:pt x="393" y="7750"/>
                    <a:pt x="485" y="7789"/>
                    <a:pt x="580" y="7789"/>
                  </a:cubicBezTo>
                  <a:cubicBezTo>
                    <a:pt x="638" y="7789"/>
                    <a:pt x="697" y="7775"/>
                    <a:pt x="751" y="7743"/>
                  </a:cubicBezTo>
                  <a:cubicBezTo>
                    <a:pt x="795" y="7721"/>
                    <a:pt x="842" y="7711"/>
                    <a:pt x="888" y="7711"/>
                  </a:cubicBezTo>
                  <a:cubicBezTo>
                    <a:pt x="968" y="7711"/>
                    <a:pt x="1048" y="7742"/>
                    <a:pt x="1108" y="7803"/>
                  </a:cubicBezTo>
                  <a:cubicBezTo>
                    <a:pt x="1192" y="7898"/>
                    <a:pt x="1227" y="8041"/>
                    <a:pt x="1168" y="8160"/>
                  </a:cubicBezTo>
                  <a:cubicBezTo>
                    <a:pt x="1084" y="8303"/>
                    <a:pt x="1120" y="8481"/>
                    <a:pt x="1227" y="8576"/>
                  </a:cubicBezTo>
                  <a:lnTo>
                    <a:pt x="1668" y="9029"/>
                  </a:lnTo>
                  <a:cubicBezTo>
                    <a:pt x="1734" y="9095"/>
                    <a:pt x="1827" y="9129"/>
                    <a:pt x="1919" y="9129"/>
                  </a:cubicBezTo>
                  <a:cubicBezTo>
                    <a:pt x="1977" y="9129"/>
                    <a:pt x="2034" y="9116"/>
                    <a:pt x="2084" y="9088"/>
                  </a:cubicBezTo>
                  <a:cubicBezTo>
                    <a:pt x="2131" y="9065"/>
                    <a:pt x="2183" y="9053"/>
                    <a:pt x="2234" y="9053"/>
                  </a:cubicBezTo>
                  <a:cubicBezTo>
                    <a:pt x="2314" y="9053"/>
                    <a:pt x="2391" y="9083"/>
                    <a:pt x="2442" y="9148"/>
                  </a:cubicBezTo>
                  <a:cubicBezTo>
                    <a:pt x="2537" y="9231"/>
                    <a:pt x="2561" y="9386"/>
                    <a:pt x="2501" y="9505"/>
                  </a:cubicBezTo>
                  <a:cubicBezTo>
                    <a:pt x="2430" y="9636"/>
                    <a:pt x="2454" y="9815"/>
                    <a:pt x="2561" y="9922"/>
                  </a:cubicBezTo>
                  <a:lnTo>
                    <a:pt x="3013" y="10362"/>
                  </a:lnTo>
                  <a:cubicBezTo>
                    <a:pt x="3080" y="10429"/>
                    <a:pt x="3174" y="10468"/>
                    <a:pt x="3267" y="10468"/>
                  </a:cubicBezTo>
                  <a:cubicBezTo>
                    <a:pt x="3324" y="10468"/>
                    <a:pt x="3380" y="10453"/>
                    <a:pt x="3430" y="10422"/>
                  </a:cubicBezTo>
                  <a:cubicBezTo>
                    <a:pt x="3474" y="10400"/>
                    <a:pt x="3520" y="10389"/>
                    <a:pt x="3567" y="10389"/>
                  </a:cubicBezTo>
                  <a:cubicBezTo>
                    <a:pt x="3647" y="10389"/>
                    <a:pt x="3727" y="10421"/>
                    <a:pt x="3787" y="10481"/>
                  </a:cubicBezTo>
                  <a:cubicBezTo>
                    <a:pt x="3870" y="10577"/>
                    <a:pt x="3906" y="10720"/>
                    <a:pt x="3847" y="10839"/>
                  </a:cubicBezTo>
                  <a:cubicBezTo>
                    <a:pt x="3775" y="10970"/>
                    <a:pt x="3799" y="11160"/>
                    <a:pt x="3906" y="11255"/>
                  </a:cubicBezTo>
                  <a:lnTo>
                    <a:pt x="4097" y="11446"/>
                  </a:lnTo>
                  <a:cubicBezTo>
                    <a:pt x="4168" y="11529"/>
                    <a:pt x="4263" y="11553"/>
                    <a:pt x="4347" y="11553"/>
                  </a:cubicBezTo>
                  <a:cubicBezTo>
                    <a:pt x="4442" y="11553"/>
                    <a:pt x="4525" y="11529"/>
                    <a:pt x="4609" y="11446"/>
                  </a:cubicBezTo>
                  <a:lnTo>
                    <a:pt x="11514" y="4540"/>
                  </a:lnTo>
                  <a:cubicBezTo>
                    <a:pt x="11669" y="4457"/>
                    <a:pt x="11669" y="4231"/>
                    <a:pt x="11538" y="4100"/>
                  </a:cubicBezTo>
                  <a:lnTo>
                    <a:pt x="11348" y="3909"/>
                  </a:lnTo>
                  <a:cubicBezTo>
                    <a:pt x="11282" y="3843"/>
                    <a:pt x="11188" y="3809"/>
                    <a:pt x="11096" y="3809"/>
                  </a:cubicBezTo>
                  <a:cubicBezTo>
                    <a:pt x="11038" y="3809"/>
                    <a:pt x="10981" y="3822"/>
                    <a:pt x="10931" y="3850"/>
                  </a:cubicBezTo>
                  <a:cubicBezTo>
                    <a:pt x="10884" y="3873"/>
                    <a:pt x="10832" y="3885"/>
                    <a:pt x="10780" y="3885"/>
                  </a:cubicBezTo>
                  <a:cubicBezTo>
                    <a:pt x="10700" y="3885"/>
                    <a:pt x="10620" y="3855"/>
                    <a:pt x="10562" y="3790"/>
                  </a:cubicBezTo>
                  <a:cubicBezTo>
                    <a:pt x="10466" y="3695"/>
                    <a:pt x="10443" y="3540"/>
                    <a:pt x="10490" y="3421"/>
                  </a:cubicBezTo>
                  <a:cubicBezTo>
                    <a:pt x="10574" y="3278"/>
                    <a:pt x="10562" y="3100"/>
                    <a:pt x="10431" y="3004"/>
                  </a:cubicBezTo>
                  <a:lnTo>
                    <a:pt x="9990" y="2552"/>
                  </a:lnTo>
                  <a:cubicBezTo>
                    <a:pt x="9924" y="2486"/>
                    <a:pt x="9831" y="2451"/>
                    <a:pt x="9739" y="2451"/>
                  </a:cubicBezTo>
                  <a:cubicBezTo>
                    <a:pt x="9681" y="2451"/>
                    <a:pt x="9624" y="2465"/>
                    <a:pt x="9574" y="2492"/>
                  </a:cubicBezTo>
                  <a:cubicBezTo>
                    <a:pt x="9527" y="2516"/>
                    <a:pt x="9475" y="2528"/>
                    <a:pt x="9423" y="2528"/>
                  </a:cubicBezTo>
                  <a:cubicBezTo>
                    <a:pt x="9342" y="2528"/>
                    <a:pt x="9262" y="2498"/>
                    <a:pt x="9204" y="2433"/>
                  </a:cubicBezTo>
                  <a:cubicBezTo>
                    <a:pt x="9109" y="2349"/>
                    <a:pt x="9085" y="2183"/>
                    <a:pt x="9145" y="2064"/>
                  </a:cubicBezTo>
                  <a:cubicBezTo>
                    <a:pt x="9216" y="1933"/>
                    <a:pt x="9204" y="1754"/>
                    <a:pt x="9085" y="1647"/>
                  </a:cubicBezTo>
                  <a:lnTo>
                    <a:pt x="8633" y="1195"/>
                  </a:lnTo>
                  <a:cubicBezTo>
                    <a:pt x="8565" y="1134"/>
                    <a:pt x="8467" y="1097"/>
                    <a:pt x="8372" y="1097"/>
                  </a:cubicBezTo>
                  <a:cubicBezTo>
                    <a:pt x="8317" y="1097"/>
                    <a:pt x="8264" y="1109"/>
                    <a:pt x="8216" y="1135"/>
                  </a:cubicBezTo>
                  <a:cubicBezTo>
                    <a:pt x="8170" y="1158"/>
                    <a:pt x="8119" y="1171"/>
                    <a:pt x="8069" y="1171"/>
                  </a:cubicBezTo>
                  <a:cubicBezTo>
                    <a:pt x="7991" y="1171"/>
                    <a:pt x="7912" y="1141"/>
                    <a:pt x="7847" y="1075"/>
                  </a:cubicBezTo>
                  <a:cubicBezTo>
                    <a:pt x="7740" y="980"/>
                    <a:pt x="7728" y="825"/>
                    <a:pt x="7788" y="706"/>
                  </a:cubicBezTo>
                  <a:cubicBezTo>
                    <a:pt x="7859" y="575"/>
                    <a:pt x="7847" y="397"/>
                    <a:pt x="7728" y="290"/>
                  </a:cubicBezTo>
                  <a:lnTo>
                    <a:pt x="7538" y="99"/>
                  </a:lnTo>
                  <a:cubicBezTo>
                    <a:pt x="7466" y="34"/>
                    <a:pt x="7377" y="1"/>
                    <a:pt x="72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76"/>
            <p:cNvSpPr/>
            <p:nvPr/>
          </p:nvSpPr>
          <p:spPr>
            <a:xfrm>
              <a:off x="5337501" y="3026074"/>
              <a:ext cx="181797" cy="180175"/>
            </a:xfrm>
            <a:custGeom>
              <a:avLst/>
              <a:gdLst/>
              <a:ahLst/>
              <a:cxnLst/>
              <a:rect l="l" t="t" r="r" b="b"/>
              <a:pathLst>
                <a:path w="5716" h="5665" extrusionOk="0">
                  <a:moveTo>
                    <a:pt x="4324" y="0"/>
                  </a:moveTo>
                  <a:cubicBezTo>
                    <a:pt x="4281" y="0"/>
                    <a:pt x="4239" y="15"/>
                    <a:pt x="4215" y="45"/>
                  </a:cubicBezTo>
                  <a:cubicBezTo>
                    <a:pt x="4144" y="105"/>
                    <a:pt x="4144" y="224"/>
                    <a:pt x="4215" y="283"/>
                  </a:cubicBezTo>
                  <a:lnTo>
                    <a:pt x="5311" y="1379"/>
                  </a:lnTo>
                  <a:lnTo>
                    <a:pt x="1393" y="5296"/>
                  </a:lnTo>
                  <a:lnTo>
                    <a:pt x="298" y="4188"/>
                  </a:lnTo>
                  <a:cubicBezTo>
                    <a:pt x="268" y="4159"/>
                    <a:pt x="224" y="4144"/>
                    <a:pt x="179" y="4144"/>
                  </a:cubicBezTo>
                  <a:cubicBezTo>
                    <a:pt x="134" y="4144"/>
                    <a:pt x="90" y="4159"/>
                    <a:pt x="60" y="4188"/>
                  </a:cubicBezTo>
                  <a:cubicBezTo>
                    <a:pt x="0" y="4248"/>
                    <a:pt x="0" y="4367"/>
                    <a:pt x="60" y="4427"/>
                  </a:cubicBezTo>
                  <a:lnTo>
                    <a:pt x="1239" y="5605"/>
                  </a:lnTo>
                  <a:cubicBezTo>
                    <a:pt x="1274" y="5653"/>
                    <a:pt x="1322" y="5665"/>
                    <a:pt x="1381" y="5665"/>
                  </a:cubicBezTo>
                  <a:cubicBezTo>
                    <a:pt x="1441" y="5665"/>
                    <a:pt x="1501" y="5641"/>
                    <a:pt x="1536" y="5605"/>
                  </a:cubicBezTo>
                  <a:lnTo>
                    <a:pt x="5608" y="1533"/>
                  </a:lnTo>
                  <a:cubicBezTo>
                    <a:pt x="5715" y="1438"/>
                    <a:pt x="5715" y="1307"/>
                    <a:pt x="5620" y="1212"/>
                  </a:cubicBezTo>
                  <a:lnTo>
                    <a:pt x="4441" y="45"/>
                  </a:lnTo>
                  <a:cubicBezTo>
                    <a:pt x="4412" y="15"/>
                    <a:pt x="4367" y="0"/>
                    <a:pt x="43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76"/>
            <p:cNvSpPr/>
            <p:nvPr/>
          </p:nvSpPr>
          <p:spPr>
            <a:xfrm>
              <a:off x="5281461" y="2969462"/>
              <a:ext cx="181416" cy="180366"/>
            </a:xfrm>
            <a:custGeom>
              <a:avLst/>
              <a:gdLst/>
              <a:ahLst/>
              <a:cxnLst/>
              <a:rect l="l" t="t" r="r" b="b"/>
              <a:pathLst>
                <a:path w="5704" h="5671" extrusionOk="0">
                  <a:moveTo>
                    <a:pt x="4298" y="0"/>
                  </a:moveTo>
                  <a:cubicBezTo>
                    <a:pt x="4242" y="0"/>
                    <a:pt x="4185" y="21"/>
                    <a:pt x="4144" y="63"/>
                  </a:cubicBezTo>
                  <a:lnTo>
                    <a:pt x="60" y="4147"/>
                  </a:lnTo>
                  <a:cubicBezTo>
                    <a:pt x="24" y="4182"/>
                    <a:pt x="0" y="4230"/>
                    <a:pt x="0" y="4290"/>
                  </a:cubicBezTo>
                  <a:cubicBezTo>
                    <a:pt x="0" y="4349"/>
                    <a:pt x="36" y="4409"/>
                    <a:pt x="60" y="4444"/>
                  </a:cubicBezTo>
                  <a:lnTo>
                    <a:pt x="1250" y="5635"/>
                  </a:lnTo>
                  <a:cubicBezTo>
                    <a:pt x="1286" y="5659"/>
                    <a:pt x="1334" y="5671"/>
                    <a:pt x="1369" y="5671"/>
                  </a:cubicBezTo>
                  <a:cubicBezTo>
                    <a:pt x="1417" y="5671"/>
                    <a:pt x="1465" y="5659"/>
                    <a:pt x="1489" y="5635"/>
                  </a:cubicBezTo>
                  <a:cubicBezTo>
                    <a:pt x="1548" y="5576"/>
                    <a:pt x="1548" y="5445"/>
                    <a:pt x="1489" y="5385"/>
                  </a:cubicBezTo>
                  <a:lnTo>
                    <a:pt x="393" y="4290"/>
                  </a:lnTo>
                  <a:lnTo>
                    <a:pt x="4298" y="372"/>
                  </a:lnTo>
                  <a:lnTo>
                    <a:pt x="5406" y="1480"/>
                  </a:lnTo>
                  <a:cubicBezTo>
                    <a:pt x="5435" y="1510"/>
                    <a:pt x="5480" y="1524"/>
                    <a:pt x="5525" y="1524"/>
                  </a:cubicBezTo>
                  <a:cubicBezTo>
                    <a:pt x="5569" y="1524"/>
                    <a:pt x="5614" y="1510"/>
                    <a:pt x="5644" y="1480"/>
                  </a:cubicBezTo>
                  <a:cubicBezTo>
                    <a:pt x="5703" y="1432"/>
                    <a:pt x="5703" y="1313"/>
                    <a:pt x="5644" y="1254"/>
                  </a:cubicBezTo>
                  <a:lnTo>
                    <a:pt x="4453" y="63"/>
                  </a:lnTo>
                  <a:cubicBezTo>
                    <a:pt x="4411" y="21"/>
                    <a:pt x="4355" y="0"/>
                    <a:pt x="4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76"/>
            <p:cNvSpPr/>
            <p:nvPr/>
          </p:nvSpPr>
          <p:spPr>
            <a:xfrm>
              <a:off x="5508294" y="3016978"/>
              <a:ext cx="23122" cy="21532"/>
            </a:xfrm>
            <a:custGeom>
              <a:avLst/>
              <a:gdLst/>
              <a:ahLst/>
              <a:cxnLst/>
              <a:rect l="l" t="t" r="r" b="b"/>
              <a:pathLst>
                <a:path w="727" h="677" extrusionOk="0">
                  <a:moveTo>
                    <a:pt x="179" y="1"/>
                  </a:moveTo>
                  <a:cubicBezTo>
                    <a:pt x="134" y="1"/>
                    <a:pt x="89" y="16"/>
                    <a:pt x="60" y="45"/>
                  </a:cubicBezTo>
                  <a:cubicBezTo>
                    <a:pt x="0" y="105"/>
                    <a:pt x="0" y="224"/>
                    <a:pt x="60" y="283"/>
                  </a:cubicBezTo>
                  <a:lnTo>
                    <a:pt x="417" y="641"/>
                  </a:lnTo>
                  <a:cubicBezTo>
                    <a:pt x="453" y="664"/>
                    <a:pt x="488" y="676"/>
                    <a:pt x="536" y="676"/>
                  </a:cubicBezTo>
                  <a:cubicBezTo>
                    <a:pt x="583" y="676"/>
                    <a:pt x="631" y="664"/>
                    <a:pt x="655" y="641"/>
                  </a:cubicBezTo>
                  <a:cubicBezTo>
                    <a:pt x="726" y="581"/>
                    <a:pt x="726" y="474"/>
                    <a:pt x="655" y="402"/>
                  </a:cubicBezTo>
                  <a:lnTo>
                    <a:pt x="298" y="45"/>
                  </a:lnTo>
                  <a:cubicBezTo>
                    <a:pt x="268" y="16"/>
                    <a:pt x="22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76"/>
            <p:cNvSpPr/>
            <p:nvPr/>
          </p:nvSpPr>
          <p:spPr>
            <a:xfrm>
              <a:off x="5478366" y="2987082"/>
              <a:ext cx="23504" cy="21882"/>
            </a:xfrm>
            <a:custGeom>
              <a:avLst/>
              <a:gdLst/>
              <a:ahLst/>
              <a:cxnLst/>
              <a:rect l="l" t="t" r="r" b="b"/>
              <a:pathLst>
                <a:path w="739" h="688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64"/>
                    <a:pt x="655" y="640"/>
                  </a:cubicBezTo>
                  <a:cubicBezTo>
                    <a:pt x="739" y="580"/>
                    <a:pt x="739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76"/>
            <p:cNvSpPr/>
            <p:nvPr/>
          </p:nvSpPr>
          <p:spPr>
            <a:xfrm>
              <a:off x="5449200" y="2957916"/>
              <a:ext cx="23122" cy="21500"/>
            </a:xfrm>
            <a:custGeom>
              <a:avLst/>
              <a:gdLst/>
              <a:ahLst/>
              <a:cxnLst/>
              <a:rect l="l" t="t" r="r" b="b"/>
              <a:pathLst>
                <a:path w="727" h="676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93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41" y="664"/>
                    <a:pt x="489" y="676"/>
                    <a:pt x="536" y="676"/>
                  </a:cubicBezTo>
                  <a:cubicBezTo>
                    <a:pt x="584" y="676"/>
                    <a:pt x="620" y="664"/>
                    <a:pt x="656" y="640"/>
                  </a:cubicBezTo>
                  <a:cubicBezTo>
                    <a:pt x="727" y="581"/>
                    <a:pt x="727" y="474"/>
                    <a:pt x="656" y="390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0" name="Google Shape;11810;p76"/>
          <p:cNvGrpSpPr/>
          <p:nvPr/>
        </p:nvGrpSpPr>
        <p:grpSpPr>
          <a:xfrm>
            <a:off x="5748358" y="3434578"/>
            <a:ext cx="352590" cy="182561"/>
            <a:chOff x="5748358" y="3434578"/>
            <a:chExt cx="352590" cy="182561"/>
          </a:xfrm>
        </p:grpSpPr>
        <p:sp>
          <p:nvSpPr>
            <p:cNvPr id="11811" name="Google Shape;11811;p76"/>
            <p:cNvSpPr/>
            <p:nvPr/>
          </p:nvSpPr>
          <p:spPr>
            <a:xfrm>
              <a:off x="5857799" y="3457668"/>
              <a:ext cx="26525" cy="50761"/>
            </a:xfrm>
            <a:custGeom>
              <a:avLst/>
              <a:gdLst/>
              <a:ahLst/>
              <a:cxnLst/>
              <a:rect l="l" t="t" r="r" b="b"/>
              <a:pathLst>
                <a:path w="834" h="1596" extrusionOk="0">
                  <a:moveTo>
                    <a:pt x="417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55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55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7" y="1596"/>
                  </a:cubicBezTo>
                  <a:cubicBezTo>
                    <a:pt x="501" y="1596"/>
                    <a:pt x="572" y="1513"/>
                    <a:pt x="572" y="1429"/>
                  </a:cubicBezTo>
                  <a:lnTo>
                    <a:pt x="572" y="560"/>
                  </a:lnTo>
                  <a:lnTo>
                    <a:pt x="667" y="560"/>
                  </a:lnTo>
                  <a:cubicBezTo>
                    <a:pt x="751" y="560"/>
                    <a:pt x="822" y="489"/>
                    <a:pt x="822" y="405"/>
                  </a:cubicBezTo>
                  <a:cubicBezTo>
                    <a:pt x="834" y="310"/>
                    <a:pt x="751" y="239"/>
                    <a:pt x="667" y="239"/>
                  </a:cubicBezTo>
                  <a:lnTo>
                    <a:pt x="572" y="239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76"/>
            <p:cNvSpPr/>
            <p:nvPr/>
          </p:nvSpPr>
          <p:spPr>
            <a:xfrm>
              <a:off x="5823704" y="3457668"/>
              <a:ext cx="26557" cy="51142"/>
            </a:xfrm>
            <a:custGeom>
              <a:avLst/>
              <a:gdLst/>
              <a:ahLst/>
              <a:cxnLst/>
              <a:rect l="l" t="t" r="r" b="b"/>
              <a:pathLst>
                <a:path w="835" h="1608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846"/>
                  </a:lnTo>
                  <a:lnTo>
                    <a:pt x="156" y="846"/>
                  </a:lnTo>
                  <a:cubicBezTo>
                    <a:pt x="72" y="846"/>
                    <a:pt x="1" y="917"/>
                    <a:pt x="1" y="1013"/>
                  </a:cubicBezTo>
                  <a:cubicBezTo>
                    <a:pt x="1" y="1096"/>
                    <a:pt x="72" y="1179"/>
                    <a:pt x="156" y="1179"/>
                  </a:cubicBezTo>
                  <a:lnTo>
                    <a:pt x="251" y="1179"/>
                  </a:lnTo>
                  <a:lnTo>
                    <a:pt x="251" y="1441"/>
                  </a:lnTo>
                  <a:cubicBezTo>
                    <a:pt x="251" y="1536"/>
                    <a:pt x="322" y="1608"/>
                    <a:pt x="418" y="1608"/>
                  </a:cubicBezTo>
                  <a:cubicBezTo>
                    <a:pt x="501" y="1608"/>
                    <a:pt x="572" y="1536"/>
                    <a:pt x="572" y="1441"/>
                  </a:cubicBezTo>
                  <a:lnTo>
                    <a:pt x="572" y="1179"/>
                  </a:lnTo>
                  <a:lnTo>
                    <a:pt x="668" y="1179"/>
                  </a:lnTo>
                  <a:cubicBezTo>
                    <a:pt x="751" y="1179"/>
                    <a:pt x="834" y="1096"/>
                    <a:pt x="834" y="1013"/>
                  </a:cubicBezTo>
                  <a:cubicBezTo>
                    <a:pt x="834" y="917"/>
                    <a:pt x="751" y="846"/>
                    <a:pt x="668" y="846"/>
                  </a:cubicBezTo>
                  <a:lnTo>
                    <a:pt x="572" y="846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76"/>
            <p:cNvSpPr/>
            <p:nvPr/>
          </p:nvSpPr>
          <p:spPr>
            <a:xfrm>
              <a:off x="5788115" y="3457668"/>
              <a:ext cx="26557" cy="50761"/>
            </a:xfrm>
            <a:custGeom>
              <a:avLst/>
              <a:gdLst/>
              <a:ahLst/>
              <a:cxnLst/>
              <a:rect l="l" t="t" r="r" b="b"/>
              <a:pathLst>
                <a:path w="835" h="1596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67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67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8" y="1596"/>
                  </a:cubicBezTo>
                  <a:cubicBezTo>
                    <a:pt x="501" y="1596"/>
                    <a:pt x="584" y="1513"/>
                    <a:pt x="584" y="1429"/>
                  </a:cubicBezTo>
                  <a:lnTo>
                    <a:pt x="584" y="560"/>
                  </a:lnTo>
                  <a:lnTo>
                    <a:pt x="668" y="560"/>
                  </a:lnTo>
                  <a:cubicBezTo>
                    <a:pt x="763" y="560"/>
                    <a:pt x="834" y="489"/>
                    <a:pt x="834" y="405"/>
                  </a:cubicBezTo>
                  <a:cubicBezTo>
                    <a:pt x="834" y="310"/>
                    <a:pt x="763" y="239"/>
                    <a:pt x="668" y="239"/>
                  </a:cubicBezTo>
                  <a:lnTo>
                    <a:pt x="584" y="239"/>
                  </a:lnTo>
                  <a:lnTo>
                    <a:pt x="584" y="167"/>
                  </a:lnTo>
                  <a:cubicBezTo>
                    <a:pt x="584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76"/>
            <p:cNvSpPr/>
            <p:nvPr/>
          </p:nvSpPr>
          <p:spPr>
            <a:xfrm>
              <a:off x="5913458" y="3457668"/>
              <a:ext cx="142423" cy="50761"/>
            </a:xfrm>
            <a:custGeom>
              <a:avLst/>
              <a:gdLst/>
              <a:ahLst/>
              <a:cxnLst/>
              <a:rect l="l" t="t" r="r" b="b"/>
              <a:pathLst>
                <a:path w="4478" h="1596" extrusionOk="0">
                  <a:moveTo>
                    <a:pt x="4156" y="322"/>
                  </a:moveTo>
                  <a:lnTo>
                    <a:pt x="4156" y="1263"/>
                  </a:lnTo>
                  <a:lnTo>
                    <a:pt x="310" y="1263"/>
                  </a:lnTo>
                  <a:lnTo>
                    <a:pt x="310" y="322"/>
                  </a:lnTo>
                  <a:close/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lnTo>
                    <a:pt x="1" y="1298"/>
                  </a:lnTo>
                  <a:cubicBezTo>
                    <a:pt x="1" y="1453"/>
                    <a:pt x="132" y="1596"/>
                    <a:pt x="298" y="1596"/>
                  </a:cubicBezTo>
                  <a:lnTo>
                    <a:pt x="4180" y="1596"/>
                  </a:lnTo>
                  <a:cubicBezTo>
                    <a:pt x="4347" y="1596"/>
                    <a:pt x="4478" y="1453"/>
                    <a:pt x="4478" y="1298"/>
                  </a:cubicBezTo>
                  <a:lnTo>
                    <a:pt x="4478" y="298"/>
                  </a:lnTo>
                  <a:cubicBezTo>
                    <a:pt x="4478" y="131"/>
                    <a:pt x="4347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76"/>
            <p:cNvSpPr/>
            <p:nvPr/>
          </p:nvSpPr>
          <p:spPr>
            <a:xfrm>
              <a:off x="5748358" y="3434578"/>
              <a:ext cx="352590" cy="39788"/>
            </a:xfrm>
            <a:custGeom>
              <a:avLst/>
              <a:gdLst/>
              <a:ahLst/>
              <a:cxnLst/>
              <a:rect l="l" t="t" r="r" b="b"/>
              <a:pathLst>
                <a:path w="11086" h="1251" extrusionOk="0">
                  <a:moveTo>
                    <a:pt x="370" y="0"/>
                  </a:moveTo>
                  <a:cubicBezTo>
                    <a:pt x="155" y="0"/>
                    <a:pt x="1" y="155"/>
                    <a:pt x="1" y="369"/>
                  </a:cubicBezTo>
                  <a:lnTo>
                    <a:pt x="1" y="1084"/>
                  </a:lnTo>
                  <a:cubicBezTo>
                    <a:pt x="1" y="1167"/>
                    <a:pt x="72" y="1250"/>
                    <a:pt x="155" y="1250"/>
                  </a:cubicBezTo>
                  <a:cubicBezTo>
                    <a:pt x="251" y="1250"/>
                    <a:pt x="322" y="1167"/>
                    <a:pt x="322" y="1084"/>
                  </a:cubicBezTo>
                  <a:lnTo>
                    <a:pt x="322" y="369"/>
                  </a:lnTo>
                  <a:cubicBezTo>
                    <a:pt x="322" y="334"/>
                    <a:pt x="334" y="322"/>
                    <a:pt x="370" y="322"/>
                  </a:cubicBezTo>
                  <a:lnTo>
                    <a:pt x="10692" y="322"/>
                  </a:lnTo>
                  <a:cubicBezTo>
                    <a:pt x="10728" y="322"/>
                    <a:pt x="10740" y="334"/>
                    <a:pt x="10740" y="369"/>
                  </a:cubicBezTo>
                  <a:lnTo>
                    <a:pt x="10740" y="1084"/>
                  </a:lnTo>
                  <a:cubicBezTo>
                    <a:pt x="10740" y="1167"/>
                    <a:pt x="10812" y="1250"/>
                    <a:pt x="10907" y="1250"/>
                  </a:cubicBezTo>
                  <a:cubicBezTo>
                    <a:pt x="10990" y="1250"/>
                    <a:pt x="11073" y="1167"/>
                    <a:pt x="11073" y="1084"/>
                  </a:cubicBezTo>
                  <a:lnTo>
                    <a:pt x="11073" y="369"/>
                  </a:lnTo>
                  <a:cubicBezTo>
                    <a:pt x="11085" y="179"/>
                    <a:pt x="10919" y="0"/>
                    <a:pt x="10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76"/>
            <p:cNvSpPr/>
            <p:nvPr/>
          </p:nvSpPr>
          <p:spPr>
            <a:xfrm>
              <a:off x="5748358" y="3488328"/>
              <a:ext cx="352590" cy="128810"/>
            </a:xfrm>
            <a:custGeom>
              <a:avLst/>
              <a:gdLst/>
              <a:ahLst/>
              <a:cxnLst/>
              <a:rect l="l" t="t" r="r" b="b"/>
              <a:pathLst>
                <a:path w="11086" h="4050" extrusionOk="0">
                  <a:moveTo>
                    <a:pt x="2227" y="1525"/>
                  </a:moveTo>
                  <a:lnTo>
                    <a:pt x="2227" y="2620"/>
                  </a:lnTo>
                  <a:lnTo>
                    <a:pt x="1918" y="2620"/>
                  </a:lnTo>
                  <a:lnTo>
                    <a:pt x="1918" y="1525"/>
                  </a:lnTo>
                  <a:close/>
                  <a:moveTo>
                    <a:pt x="3954" y="1525"/>
                  </a:moveTo>
                  <a:lnTo>
                    <a:pt x="3954" y="2620"/>
                  </a:lnTo>
                  <a:lnTo>
                    <a:pt x="3644" y="2620"/>
                  </a:lnTo>
                  <a:lnTo>
                    <a:pt x="3644" y="1525"/>
                  </a:lnTo>
                  <a:close/>
                  <a:moveTo>
                    <a:pt x="5680" y="1525"/>
                  </a:moveTo>
                  <a:lnTo>
                    <a:pt x="5680" y="2620"/>
                  </a:lnTo>
                  <a:lnTo>
                    <a:pt x="5370" y="2620"/>
                  </a:lnTo>
                  <a:lnTo>
                    <a:pt x="5370" y="1525"/>
                  </a:lnTo>
                  <a:close/>
                  <a:moveTo>
                    <a:pt x="7406" y="1525"/>
                  </a:moveTo>
                  <a:lnTo>
                    <a:pt x="7406" y="2620"/>
                  </a:lnTo>
                  <a:lnTo>
                    <a:pt x="7097" y="2620"/>
                  </a:lnTo>
                  <a:lnTo>
                    <a:pt x="7097" y="1525"/>
                  </a:lnTo>
                  <a:close/>
                  <a:moveTo>
                    <a:pt x="9157" y="1525"/>
                  </a:moveTo>
                  <a:lnTo>
                    <a:pt x="9157" y="2620"/>
                  </a:lnTo>
                  <a:lnTo>
                    <a:pt x="8835" y="2620"/>
                  </a:lnTo>
                  <a:lnTo>
                    <a:pt x="8835" y="1525"/>
                  </a:lnTo>
                  <a:close/>
                  <a:moveTo>
                    <a:pt x="10764" y="1501"/>
                  </a:moveTo>
                  <a:lnTo>
                    <a:pt x="10764" y="3668"/>
                  </a:lnTo>
                  <a:cubicBezTo>
                    <a:pt x="10764" y="3692"/>
                    <a:pt x="10740" y="3704"/>
                    <a:pt x="10716" y="3704"/>
                  </a:cubicBezTo>
                  <a:lnTo>
                    <a:pt x="10026" y="3704"/>
                  </a:lnTo>
                  <a:lnTo>
                    <a:pt x="10026" y="1501"/>
                  </a:lnTo>
                  <a:close/>
                  <a:moveTo>
                    <a:pt x="1060" y="1525"/>
                  </a:moveTo>
                  <a:lnTo>
                    <a:pt x="1060" y="3728"/>
                  </a:lnTo>
                  <a:lnTo>
                    <a:pt x="370" y="3728"/>
                  </a:lnTo>
                  <a:cubicBezTo>
                    <a:pt x="346" y="3728"/>
                    <a:pt x="322" y="3704"/>
                    <a:pt x="322" y="3680"/>
                  </a:cubicBezTo>
                  <a:lnTo>
                    <a:pt x="322" y="1525"/>
                  </a:lnTo>
                  <a:close/>
                  <a:moveTo>
                    <a:pt x="1608" y="1525"/>
                  </a:moveTo>
                  <a:lnTo>
                    <a:pt x="1608" y="2620"/>
                  </a:lnTo>
                  <a:cubicBezTo>
                    <a:pt x="1608" y="2799"/>
                    <a:pt x="1751" y="2954"/>
                    <a:pt x="1929" y="2954"/>
                  </a:cubicBezTo>
                  <a:lnTo>
                    <a:pt x="1929" y="3728"/>
                  </a:lnTo>
                  <a:lnTo>
                    <a:pt x="1382" y="3728"/>
                  </a:lnTo>
                  <a:lnTo>
                    <a:pt x="1382" y="1525"/>
                  </a:lnTo>
                  <a:close/>
                  <a:moveTo>
                    <a:pt x="2799" y="1525"/>
                  </a:moveTo>
                  <a:lnTo>
                    <a:pt x="2799" y="3728"/>
                  </a:lnTo>
                  <a:lnTo>
                    <a:pt x="2251" y="3728"/>
                  </a:lnTo>
                  <a:lnTo>
                    <a:pt x="2251" y="2954"/>
                  </a:lnTo>
                  <a:cubicBezTo>
                    <a:pt x="2430" y="2954"/>
                    <a:pt x="2572" y="2799"/>
                    <a:pt x="2572" y="2620"/>
                  </a:cubicBezTo>
                  <a:lnTo>
                    <a:pt x="2572" y="1525"/>
                  </a:lnTo>
                  <a:close/>
                  <a:moveTo>
                    <a:pt x="3334" y="1525"/>
                  </a:moveTo>
                  <a:lnTo>
                    <a:pt x="3334" y="2620"/>
                  </a:lnTo>
                  <a:cubicBezTo>
                    <a:pt x="3334" y="2799"/>
                    <a:pt x="3477" y="2954"/>
                    <a:pt x="3656" y="2954"/>
                  </a:cubicBezTo>
                  <a:lnTo>
                    <a:pt x="3656" y="3728"/>
                  </a:lnTo>
                  <a:lnTo>
                    <a:pt x="3108" y="3728"/>
                  </a:lnTo>
                  <a:lnTo>
                    <a:pt x="3108" y="1525"/>
                  </a:lnTo>
                  <a:close/>
                  <a:moveTo>
                    <a:pt x="4537" y="1525"/>
                  </a:moveTo>
                  <a:lnTo>
                    <a:pt x="4537" y="3728"/>
                  </a:lnTo>
                  <a:lnTo>
                    <a:pt x="3989" y="3728"/>
                  </a:lnTo>
                  <a:lnTo>
                    <a:pt x="3989" y="2954"/>
                  </a:lnTo>
                  <a:cubicBezTo>
                    <a:pt x="4168" y="2954"/>
                    <a:pt x="4311" y="2799"/>
                    <a:pt x="4311" y="2620"/>
                  </a:cubicBezTo>
                  <a:lnTo>
                    <a:pt x="4311" y="1525"/>
                  </a:lnTo>
                  <a:close/>
                  <a:moveTo>
                    <a:pt x="5073" y="1525"/>
                  </a:moveTo>
                  <a:lnTo>
                    <a:pt x="5073" y="2620"/>
                  </a:lnTo>
                  <a:cubicBezTo>
                    <a:pt x="5073" y="2799"/>
                    <a:pt x="5227" y="2954"/>
                    <a:pt x="5406" y="2954"/>
                  </a:cubicBezTo>
                  <a:lnTo>
                    <a:pt x="5406" y="3728"/>
                  </a:lnTo>
                  <a:lnTo>
                    <a:pt x="4846" y="3728"/>
                  </a:lnTo>
                  <a:lnTo>
                    <a:pt x="4846" y="1525"/>
                  </a:lnTo>
                  <a:close/>
                  <a:moveTo>
                    <a:pt x="6263" y="1525"/>
                  </a:moveTo>
                  <a:lnTo>
                    <a:pt x="6263" y="3728"/>
                  </a:lnTo>
                  <a:lnTo>
                    <a:pt x="5716" y="3728"/>
                  </a:lnTo>
                  <a:lnTo>
                    <a:pt x="5716" y="2954"/>
                  </a:lnTo>
                  <a:cubicBezTo>
                    <a:pt x="5894" y="2954"/>
                    <a:pt x="6037" y="2799"/>
                    <a:pt x="6037" y="2620"/>
                  </a:cubicBezTo>
                  <a:lnTo>
                    <a:pt x="6037" y="1525"/>
                  </a:lnTo>
                  <a:close/>
                  <a:moveTo>
                    <a:pt x="6799" y="1525"/>
                  </a:moveTo>
                  <a:lnTo>
                    <a:pt x="6799" y="2620"/>
                  </a:lnTo>
                  <a:cubicBezTo>
                    <a:pt x="6799" y="2799"/>
                    <a:pt x="6954" y="2954"/>
                    <a:pt x="7132" y="2954"/>
                  </a:cubicBezTo>
                  <a:lnTo>
                    <a:pt x="7132" y="3728"/>
                  </a:lnTo>
                  <a:lnTo>
                    <a:pt x="6573" y="3728"/>
                  </a:lnTo>
                  <a:lnTo>
                    <a:pt x="6573" y="1525"/>
                  </a:lnTo>
                  <a:close/>
                  <a:moveTo>
                    <a:pt x="7990" y="1525"/>
                  </a:moveTo>
                  <a:lnTo>
                    <a:pt x="7990" y="3728"/>
                  </a:lnTo>
                  <a:lnTo>
                    <a:pt x="7442" y="3728"/>
                  </a:lnTo>
                  <a:lnTo>
                    <a:pt x="7442" y="2954"/>
                  </a:lnTo>
                  <a:cubicBezTo>
                    <a:pt x="7621" y="2954"/>
                    <a:pt x="7764" y="2799"/>
                    <a:pt x="7764" y="2620"/>
                  </a:cubicBezTo>
                  <a:lnTo>
                    <a:pt x="7764" y="1525"/>
                  </a:lnTo>
                  <a:close/>
                  <a:moveTo>
                    <a:pt x="8526" y="1525"/>
                  </a:moveTo>
                  <a:lnTo>
                    <a:pt x="8526" y="2620"/>
                  </a:lnTo>
                  <a:cubicBezTo>
                    <a:pt x="8526" y="2799"/>
                    <a:pt x="8680" y="2954"/>
                    <a:pt x="8859" y="2954"/>
                  </a:cubicBezTo>
                  <a:lnTo>
                    <a:pt x="8859" y="3728"/>
                  </a:lnTo>
                  <a:lnTo>
                    <a:pt x="8299" y="3728"/>
                  </a:lnTo>
                  <a:lnTo>
                    <a:pt x="8299" y="1525"/>
                  </a:lnTo>
                  <a:close/>
                  <a:moveTo>
                    <a:pt x="9716" y="1525"/>
                  </a:moveTo>
                  <a:lnTo>
                    <a:pt x="9716" y="3728"/>
                  </a:lnTo>
                  <a:lnTo>
                    <a:pt x="9168" y="3728"/>
                  </a:lnTo>
                  <a:lnTo>
                    <a:pt x="9168" y="2954"/>
                  </a:lnTo>
                  <a:cubicBezTo>
                    <a:pt x="9347" y="2954"/>
                    <a:pt x="9490" y="2799"/>
                    <a:pt x="9490" y="2620"/>
                  </a:cubicBezTo>
                  <a:lnTo>
                    <a:pt x="9490" y="1525"/>
                  </a:ln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358"/>
                  </a:lnTo>
                  <a:lnTo>
                    <a:pt x="1" y="3680"/>
                  </a:lnTo>
                  <a:cubicBezTo>
                    <a:pt x="1" y="3882"/>
                    <a:pt x="167" y="4049"/>
                    <a:pt x="370" y="4049"/>
                  </a:cubicBezTo>
                  <a:lnTo>
                    <a:pt x="10704" y="4049"/>
                  </a:lnTo>
                  <a:cubicBezTo>
                    <a:pt x="10907" y="4049"/>
                    <a:pt x="11073" y="3882"/>
                    <a:pt x="11073" y="3680"/>
                  </a:cubicBezTo>
                  <a:lnTo>
                    <a:pt x="11073" y="1358"/>
                  </a:lnTo>
                  <a:lnTo>
                    <a:pt x="11073" y="168"/>
                  </a:lnTo>
                  <a:cubicBezTo>
                    <a:pt x="11085" y="60"/>
                    <a:pt x="11014" y="1"/>
                    <a:pt x="10919" y="1"/>
                  </a:cubicBezTo>
                  <a:cubicBezTo>
                    <a:pt x="10835" y="1"/>
                    <a:pt x="10764" y="72"/>
                    <a:pt x="10764" y="168"/>
                  </a:cubicBezTo>
                  <a:lnTo>
                    <a:pt x="10764" y="1192"/>
                  </a:lnTo>
                  <a:lnTo>
                    <a:pt x="322" y="1192"/>
                  </a:ln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7" name="Google Shape;11817;p76"/>
          <p:cNvGrpSpPr/>
          <p:nvPr/>
        </p:nvGrpSpPr>
        <p:grpSpPr>
          <a:xfrm>
            <a:off x="862283" y="4274771"/>
            <a:ext cx="341204" cy="359301"/>
            <a:chOff x="862283" y="4274771"/>
            <a:chExt cx="341204" cy="359301"/>
          </a:xfrm>
        </p:grpSpPr>
        <p:sp>
          <p:nvSpPr>
            <p:cNvPr id="11818" name="Google Shape;11818;p76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76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76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1" name="Google Shape;11821;p76"/>
          <p:cNvGrpSpPr/>
          <p:nvPr/>
        </p:nvGrpSpPr>
        <p:grpSpPr>
          <a:xfrm>
            <a:off x="1396957" y="4287365"/>
            <a:ext cx="301861" cy="332871"/>
            <a:chOff x="1396957" y="4287365"/>
            <a:chExt cx="301861" cy="332871"/>
          </a:xfrm>
        </p:grpSpPr>
        <p:sp>
          <p:nvSpPr>
            <p:cNvPr id="11822" name="Google Shape;11822;p76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76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76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76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76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76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76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76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76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76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76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76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76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76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76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7" name="Google Shape;11837;p76"/>
          <p:cNvGrpSpPr/>
          <p:nvPr/>
        </p:nvGrpSpPr>
        <p:grpSpPr>
          <a:xfrm>
            <a:off x="1865381" y="4277506"/>
            <a:ext cx="396131" cy="355612"/>
            <a:chOff x="1865381" y="4277506"/>
            <a:chExt cx="396131" cy="355612"/>
          </a:xfrm>
        </p:grpSpPr>
        <p:sp>
          <p:nvSpPr>
            <p:cNvPr id="11838" name="Google Shape;11838;p76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76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76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76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76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76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4" name="Google Shape;11844;p76"/>
          <p:cNvGrpSpPr/>
          <p:nvPr/>
        </p:nvGrpSpPr>
        <p:grpSpPr>
          <a:xfrm>
            <a:off x="2411823" y="4303999"/>
            <a:ext cx="334398" cy="299953"/>
            <a:chOff x="2411823" y="4303999"/>
            <a:chExt cx="334398" cy="299953"/>
          </a:xfrm>
        </p:grpSpPr>
        <p:sp>
          <p:nvSpPr>
            <p:cNvPr id="11845" name="Google Shape;11845;p76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76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76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76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76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76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76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2" name="Google Shape;11852;p76"/>
          <p:cNvGrpSpPr/>
          <p:nvPr/>
        </p:nvGrpSpPr>
        <p:grpSpPr>
          <a:xfrm>
            <a:off x="2903337" y="4279032"/>
            <a:ext cx="382519" cy="350682"/>
            <a:chOff x="2903337" y="4279032"/>
            <a:chExt cx="382519" cy="350682"/>
          </a:xfrm>
        </p:grpSpPr>
        <p:sp>
          <p:nvSpPr>
            <p:cNvPr id="11853" name="Google Shape;11853;p7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7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7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7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7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7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7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7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7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7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7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7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7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7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7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8" name="Google Shape;11868;p76"/>
          <p:cNvGrpSpPr/>
          <p:nvPr/>
        </p:nvGrpSpPr>
        <p:grpSpPr>
          <a:xfrm>
            <a:off x="3933342" y="4315767"/>
            <a:ext cx="383632" cy="276449"/>
            <a:chOff x="3933342" y="4315767"/>
            <a:chExt cx="383632" cy="276449"/>
          </a:xfrm>
        </p:grpSpPr>
        <p:sp>
          <p:nvSpPr>
            <p:cNvPr id="11869" name="Google Shape;11869;p7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7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7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7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7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7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5" name="Google Shape;11875;p76"/>
          <p:cNvGrpSpPr/>
          <p:nvPr/>
        </p:nvGrpSpPr>
        <p:grpSpPr>
          <a:xfrm>
            <a:off x="3441065" y="4302505"/>
            <a:ext cx="337069" cy="302593"/>
            <a:chOff x="3441065" y="4302505"/>
            <a:chExt cx="337069" cy="302593"/>
          </a:xfrm>
        </p:grpSpPr>
        <p:sp>
          <p:nvSpPr>
            <p:cNvPr id="11876" name="Google Shape;11876;p7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7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7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7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7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7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7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7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7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7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7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7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7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9" name="Google Shape;11889;p76"/>
          <p:cNvGrpSpPr/>
          <p:nvPr/>
        </p:nvGrpSpPr>
        <p:grpSpPr>
          <a:xfrm>
            <a:off x="3532345" y="3362635"/>
            <a:ext cx="339328" cy="336274"/>
            <a:chOff x="3532345" y="3362635"/>
            <a:chExt cx="339328" cy="336274"/>
          </a:xfrm>
        </p:grpSpPr>
        <p:sp>
          <p:nvSpPr>
            <p:cNvPr id="11890" name="Google Shape;11890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76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76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76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5" name="Google Shape;11895;p76"/>
          <p:cNvSpPr/>
          <p:nvPr/>
        </p:nvSpPr>
        <p:spPr>
          <a:xfrm>
            <a:off x="3968964" y="3349945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6" name="Google Shape;11896;p76"/>
          <p:cNvGrpSpPr/>
          <p:nvPr/>
        </p:nvGrpSpPr>
        <p:grpSpPr>
          <a:xfrm>
            <a:off x="1883955" y="3808700"/>
            <a:ext cx="162873" cy="351445"/>
            <a:chOff x="1883955" y="3808700"/>
            <a:chExt cx="162873" cy="351445"/>
          </a:xfrm>
        </p:grpSpPr>
        <p:sp>
          <p:nvSpPr>
            <p:cNvPr id="11897" name="Google Shape;11897;p76"/>
            <p:cNvSpPr/>
            <p:nvPr/>
          </p:nvSpPr>
          <p:spPr>
            <a:xfrm>
              <a:off x="1901734" y="3808700"/>
              <a:ext cx="131832" cy="209054"/>
            </a:xfrm>
            <a:custGeom>
              <a:avLst/>
              <a:gdLst/>
              <a:ahLst/>
              <a:cxnLst/>
              <a:rect l="l" t="t" r="r" b="b"/>
              <a:pathLst>
                <a:path w="4145" h="6573" extrusionOk="0">
                  <a:moveTo>
                    <a:pt x="2704" y="1941"/>
                  </a:moveTo>
                  <a:lnTo>
                    <a:pt x="2704" y="2346"/>
                  </a:lnTo>
                  <a:lnTo>
                    <a:pt x="1275" y="2346"/>
                  </a:lnTo>
                  <a:lnTo>
                    <a:pt x="1275" y="1941"/>
                  </a:lnTo>
                  <a:close/>
                  <a:moveTo>
                    <a:pt x="953" y="1"/>
                  </a:moveTo>
                  <a:cubicBezTo>
                    <a:pt x="715" y="1"/>
                    <a:pt x="525" y="191"/>
                    <a:pt x="525" y="429"/>
                  </a:cubicBezTo>
                  <a:lnTo>
                    <a:pt x="525" y="1489"/>
                  </a:lnTo>
                  <a:cubicBezTo>
                    <a:pt x="525" y="1727"/>
                    <a:pt x="715" y="1906"/>
                    <a:pt x="942" y="1917"/>
                  </a:cubicBezTo>
                  <a:lnTo>
                    <a:pt x="942" y="2322"/>
                  </a:lnTo>
                  <a:lnTo>
                    <a:pt x="739" y="2322"/>
                  </a:lnTo>
                  <a:cubicBezTo>
                    <a:pt x="513" y="2322"/>
                    <a:pt x="322" y="2489"/>
                    <a:pt x="287" y="2715"/>
                  </a:cubicBezTo>
                  <a:lnTo>
                    <a:pt x="25" y="4835"/>
                  </a:lnTo>
                  <a:cubicBezTo>
                    <a:pt x="1" y="4930"/>
                    <a:pt x="84" y="5013"/>
                    <a:pt x="168" y="5013"/>
                  </a:cubicBezTo>
                  <a:cubicBezTo>
                    <a:pt x="180" y="5016"/>
                    <a:pt x="192" y="5018"/>
                    <a:pt x="204" y="5018"/>
                  </a:cubicBezTo>
                  <a:cubicBezTo>
                    <a:pt x="283" y="5018"/>
                    <a:pt x="346" y="4953"/>
                    <a:pt x="346" y="4870"/>
                  </a:cubicBezTo>
                  <a:lnTo>
                    <a:pt x="620" y="2739"/>
                  </a:lnTo>
                  <a:cubicBezTo>
                    <a:pt x="620" y="2679"/>
                    <a:pt x="680" y="2632"/>
                    <a:pt x="739" y="2632"/>
                  </a:cubicBezTo>
                  <a:lnTo>
                    <a:pt x="3239" y="2632"/>
                  </a:lnTo>
                  <a:cubicBezTo>
                    <a:pt x="3299" y="2632"/>
                    <a:pt x="3335" y="2679"/>
                    <a:pt x="3359" y="2739"/>
                  </a:cubicBezTo>
                  <a:lnTo>
                    <a:pt x="3799" y="6418"/>
                  </a:lnTo>
                  <a:cubicBezTo>
                    <a:pt x="3811" y="6513"/>
                    <a:pt x="3870" y="6573"/>
                    <a:pt x="3966" y="6573"/>
                  </a:cubicBezTo>
                  <a:lnTo>
                    <a:pt x="3978" y="6573"/>
                  </a:lnTo>
                  <a:cubicBezTo>
                    <a:pt x="4073" y="6573"/>
                    <a:pt x="4144" y="6478"/>
                    <a:pt x="4132" y="6394"/>
                  </a:cubicBezTo>
                  <a:lnTo>
                    <a:pt x="3680" y="2715"/>
                  </a:lnTo>
                  <a:cubicBezTo>
                    <a:pt x="3656" y="2489"/>
                    <a:pt x="3454" y="2322"/>
                    <a:pt x="3239" y="2322"/>
                  </a:cubicBezTo>
                  <a:lnTo>
                    <a:pt x="3025" y="2322"/>
                  </a:lnTo>
                  <a:lnTo>
                    <a:pt x="3025" y="1917"/>
                  </a:lnTo>
                  <a:cubicBezTo>
                    <a:pt x="3263" y="1917"/>
                    <a:pt x="3442" y="1727"/>
                    <a:pt x="3442" y="1489"/>
                  </a:cubicBezTo>
                  <a:lnTo>
                    <a:pt x="3442" y="429"/>
                  </a:lnTo>
                  <a:cubicBezTo>
                    <a:pt x="3442" y="191"/>
                    <a:pt x="3251" y="1"/>
                    <a:pt x="3013" y="1"/>
                  </a:cubicBezTo>
                  <a:lnTo>
                    <a:pt x="2013" y="1"/>
                  </a:lnTo>
                  <a:cubicBezTo>
                    <a:pt x="1930" y="1"/>
                    <a:pt x="1846" y="72"/>
                    <a:pt x="1846" y="167"/>
                  </a:cubicBezTo>
                  <a:cubicBezTo>
                    <a:pt x="1846" y="251"/>
                    <a:pt x="1930" y="334"/>
                    <a:pt x="2013" y="334"/>
                  </a:cubicBezTo>
                  <a:lnTo>
                    <a:pt x="3013" y="334"/>
                  </a:lnTo>
                  <a:cubicBezTo>
                    <a:pt x="3073" y="334"/>
                    <a:pt x="3120" y="370"/>
                    <a:pt x="3120" y="441"/>
                  </a:cubicBezTo>
                  <a:lnTo>
                    <a:pt x="3120" y="1489"/>
                  </a:lnTo>
                  <a:cubicBezTo>
                    <a:pt x="3120" y="1536"/>
                    <a:pt x="3073" y="1584"/>
                    <a:pt x="3025" y="1596"/>
                  </a:cubicBezTo>
                  <a:lnTo>
                    <a:pt x="942" y="1596"/>
                  </a:lnTo>
                  <a:cubicBezTo>
                    <a:pt x="894" y="1596"/>
                    <a:pt x="858" y="1548"/>
                    <a:pt x="858" y="1489"/>
                  </a:cubicBezTo>
                  <a:lnTo>
                    <a:pt x="858" y="441"/>
                  </a:lnTo>
                  <a:cubicBezTo>
                    <a:pt x="858" y="382"/>
                    <a:pt x="894" y="334"/>
                    <a:pt x="953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76"/>
            <p:cNvSpPr/>
            <p:nvPr/>
          </p:nvSpPr>
          <p:spPr>
            <a:xfrm>
              <a:off x="1883955" y="3978730"/>
              <a:ext cx="162873" cy="181416"/>
            </a:xfrm>
            <a:custGeom>
              <a:avLst/>
              <a:gdLst/>
              <a:ahLst/>
              <a:cxnLst/>
              <a:rect l="l" t="t" r="r" b="b"/>
              <a:pathLst>
                <a:path w="5121" h="5704" extrusionOk="0">
                  <a:moveTo>
                    <a:pt x="715" y="0"/>
                  </a:moveTo>
                  <a:cubicBezTo>
                    <a:pt x="619" y="0"/>
                    <a:pt x="536" y="60"/>
                    <a:pt x="536" y="155"/>
                  </a:cubicBezTo>
                  <a:cubicBezTo>
                    <a:pt x="0" y="4501"/>
                    <a:pt x="24" y="4299"/>
                    <a:pt x="24" y="4322"/>
                  </a:cubicBezTo>
                  <a:lnTo>
                    <a:pt x="24" y="5537"/>
                  </a:lnTo>
                  <a:cubicBezTo>
                    <a:pt x="24" y="5632"/>
                    <a:pt x="96" y="5704"/>
                    <a:pt x="191" y="5704"/>
                  </a:cubicBezTo>
                  <a:lnTo>
                    <a:pt x="4953" y="5704"/>
                  </a:lnTo>
                  <a:cubicBezTo>
                    <a:pt x="5037" y="5704"/>
                    <a:pt x="5120" y="5632"/>
                    <a:pt x="5120" y="5537"/>
                  </a:cubicBezTo>
                  <a:cubicBezTo>
                    <a:pt x="5084" y="4227"/>
                    <a:pt x="5084" y="4322"/>
                    <a:pt x="5084" y="4287"/>
                  </a:cubicBezTo>
                  <a:lnTo>
                    <a:pt x="4763" y="1703"/>
                  </a:lnTo>
                  <a:cubicBezTo>
                    <a:pt x="4751" y="1608"/>
                    <a:pt x="4668" y="1548"/>
                    <a:pt x="4584" y="1548"/>
                  </a:cubicBezTo>
                  <a:cubicBezTo>
                    <a:pt x="4489" y="1560"/>
                    <a:pt x="4429" y="1644"/>
                    <a:pt x="4429" y="1727"/>
                  </a:cubicBezTo>
                  <a:lnTo>
                    <a:pt x="4727" y="4144"/>
                  </a:lnTo>
                  <a:lnTo>
                    <a:pt x="2084" y="4144"/>
                  </a:lnTo>
                  <a:cubicBezTo>
                    <a:pt x="1989" y="4144"/>
                    <a:pt x="1917" y="4215"/>
                    <a:pt x="1917" y="4299"/>
                  </a:cubicBezTo>
                  <a:cubicBezTo>
                    <a:pt x="1917" y="4394"/>
                    <a:pt x="1989" y="4465"/>
                    <a:pt x="2084" y="4465"/>
                  </a:cubicBezTo>
                  <a:lnTo>
                    <a:pt x="4763" y="4465"/>
                  </a:lnTo>
                  <a:lnTo>
                    <a:pt x="4763" y="5358"/>
                  </a:lnTo>
                  <a:lnTo>
                    <a:pt x="4549" y="5358"/>
                  </a:lnTo>
                  <a:lnTo>
                    <a:pt x="4549" y="4834"/>
                  </a:lnTo>
                  <a:cubicBezTo>
                    <a:pt x="4549" y="4751"/>
                    <a:pt x="4477" y="4680"/>
                    <a:pt x="4394" y="4680"/>
                  </a:cubicBezTo>
                  <a:cubicBezTo>
                    <a:pt x="4299" y="4680"/>
                    <a:pt x="4227" y="4751"/>
                    <a:pt x="4227" y="4834"/>
                  </a:cubicBezTo>
                  <a:lnTo>
                    <a:pt x="4227" y="5358"/>
                  </a:lnTo>
                  <a:lnTo>
                    <a:pt x="3822" y="5358"/>
                  </a:lnTo>
                  <a:lnTo>
                    <a:pt x="3822" y="4834"/>
                  </a:lnTo>
                  <a:cubicBezTo>
                    <a:pt x="3822" y="4751"/>
                    <a:pt x="3751" y="4680"/>
                    <a:pt x="3656" y="4680"/>
                  </a:cubicBezTo>
                  <a:cubicBezTo>
                    <a:pt x="3572" y="4680"/>
                    <a:pt x="3501" y="4751"/>
                    <a:pt x="3501" y="4834"/>
                  </a:cubicBezTo>
                  <a:lnTo>
                    <a:pt x="3501" y="5358"/>
                  </a:lnTo>
                  <a:lnTo>
                    <a:pt x="3096" y="5358"/>
                  </a:lnTo>
                  <a:lnTo>
                    <a:pt x="3096" y="4834"/>
                  </a:lnTo>
                  <a:cubicBezTo>
                    <a:pt x="3096" y="4751"/>
                    <a:pt x="3025" y="4680"/>
                    <a:pt x="2929" y="4680"/>
                  </a:cubicBezTo>
                  <a:cubicBezTo>
                    <a:pt x="2834" y="4680"/>
                    <a:pt x="2763" y="4751"/>
                    <a:pt x="2763" y="4834"/>
                  </a:cubicBezTo>
                  <a:lnTo>
                    <a:pt x="2763" y="5358"/>
                  </a:lnTo>
                  <a:lnTo>
                    <a:pt x="2358" y="5358"/>
                  </a:lnTo>
                  <a:lnTo>
                    <a:pt x="2358" y="4834"/>
                  </a:lnTo>
                  <a:cubicBezTo>
                    <a:pt x="2358" y="4751"/>
                    <a:pt x="2286" y="4680"/>
                    <a:pt x="2203" y="4680"/>
                  </a:cubicBezTo>
                  <a:cubicBezTo>
                    <a:pt x="2108" y="4680"/>
                    <a:pt x="2036" y="4751"/>
                    <a:pt x="2036" y="4834"/>
                  </a:cubicBezTo>
                  <a:lnTo>
                    <a:pt x="2036" y="5358"/>
                  </a:lnTo>
                  <a:lnTo>
                    <a:pt x="1632" y="5358"/>
                  </a:lnTo>
                  <a:lnTo>
                    <a:pt x="1632" y="4834"/>
                  </a:lnTo>
                  <a:cubicBezTo>
                    <a:pt x="1632" y="4751"/>
                    <a:pt x="1560" y="4680"/>
                    <a:pt x="1465" y="4680"/>
                  </a:cubicBezTo>
                  <a:cubicBezTo>
                    <a:pt x="1381" y="4680"/>
                    <a:pt x="1310" y="4751"/>
                    <a:pt x="1310" y="4834"/>
                  </a:cubicBezTo>
                  <a:lnTo>
                    <a:pt x="1310" y="5358"/>
                  </a:lnTo>
                  <a:lnTo>
                    <a:pt x="905" y="5358"/>
                  </a:lnTo>
                  <a:lnTo>
                    <a:pt x="905" y="4834"/>
                  </a:lnTo>
                  <a:cubicBezTo>
                    <a:pt x="905" y="4751"/>
                    <a:pt x="834" y="4680"/>
                    <a:pt x="739" y="4680"/>
                  </a:cubicBezTo>
                  <a:cubicBezTo>
                    <a:pt x="655" y="4680"/>
                    <a:pt x="572" y="4751"/>
                    <a:pt x="572" y="4834"/>
                  </a:cubicBezTo>
                  <a:lnTo>
                    <a:pt x="572" y="5358"/>
                  </a:lnTo>
                  <a:lnTo>
                    <a:pt x="334" y="5358"/>
                  </a:lnTo>
                  <a:lnTo>
                    <a:pt x="334" y="4465"/>
                  </a:lnTo>
                  <a:lnTo>
                    <a:pt x="1453" y="4465"/>
                  </a:lnTo>
                  <a:cubicBezTo>
                    <a:pt x="1548" y="4465"/>
                    <a:pt x="1620" y="4394"/>
                    <a:pt x="1620" y="4299"/>
                  </a:cubicBezTo>
                  <a:cubicBezTo>
                    <a:pt x="1620" y="4215"/>
                    <a:pt x="1548" y="4144"/>
                    <a:pt x="1453" y="4144"/>
                  </a:cubicBezTo>
                  <a:lnTo>
                    <a:pt x="369" y="4144"/>
                  </a:lnTo>
                  <a:lnTo>
                    <a:pt x="858" y="179"/>
                  </a:lnTo>
                  <a:cubicBezTo>
                    <a:pt x="870" y="96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9" name="Google Shape;11899;p76"/>
          <p:cNvGrpSpPr/>
          <p:nvPr/>
        </p:nvGrpSpPr>
        <p:grpSpPr>
          <a:xfrm>
            <a:off x="939156" y="3809209"/>
            <a:ext cx="192007" cy="351318"/>
            <a:chOff x="939156" y="3809209"/>
            <a:chExt cx="192007" cy="351318"/>
          </a:xfrm>
        </p:grpSpPr>
        <p:sp>
          <p:nvSpPr>
            <p:cNvPr id="11900" name="Google Shape;11900;p76"/>
            <p:cNvSpPr/>
            <p:nvPr/>
          </p:nvSpPr>
          <p:spPr>
            <a:xfrm>
              <a:off x="939538" y="3809209"/>
              <a:ext cx="191625" cy="106706"/>
            </a:xfrm>
            <a:custGeom>
              <a:avLst/>
              <a:gdLst/>
              <a:ahLst/>
              <a:cxnLst/>
              <a:rect l="l" t="t" r="r" b="b"/>
              <a:pathLst>
                <a:path w="6025" h="3355" extrusionOk="0">
                  <a:moveTo>
                    <a:pt x="3016" y="0"/>
                  </a:moveTo>
                  <a:cubicBezTo>
                    <a:pt x="2872" y="0"/>
                    <a:pt x="2764" y="67"/>
                    <a:pt x="2786" y="199"/>
                  </a:cubicBezTo>
                  <a:cubicBezTo>
                    <a:pt x="2797" y="275"/>
                    <a:pt x="2878" y="331"/>
                    <a:pt x="2955" y="331"/>
                  </a:cubicBezTo>
                  <a:cubicBezTo>
                    <a:pt x="2962" y="331"/>
                    <a:pt x="2970" y="331"/>
                    <a:pt x="2977" y="330"/>
                  </a:cubicBezTo>
                  <a:cubicBezTo>
                    <a:pt x="2994" y="326"/>
                    <a:pt x="3012" y="324"/>
                    <a:pt x="3028" y="324"/>
                  </a:cubicBezTo>
                  <a:cubicBezTo>
                    <a:pt x="3172" y="324"/>
                    <a:pt x="3286" y="453"/>
                    <a:pt x="3286" y="592"/>
                  </a:cubicBezTo>
                  <a:lnTo>
                    <a:pt x="3286" y="687"/>
                  </a:lnTo>
                  <a:lnTo>
                    <a:pt x="2739" y="687"/>
                  </a:lnTo>
                  <a:lnTo>
                    <a:pt x="2739" y="628"/>
                  </a:lnTo>
                  <a:cubicBezTo>
                    <a:pt x="2739" y="532"/>
                    <a:pt x="2667" y="461"/>
                    <a:pt x="2572" y="461"/>
                  </a:cubicBezTo>
                  <a:cubicBezTo>
                    <a:pt x="2489" y="461"/>
                    <a:pt x="2417" y="532"/>
                    <a:pt x="2417" y="628"/>
                  </a:cubicBezTo>
                  <a:lnTo>
                    <a:pt x="2417" y="687"/>
                  </a:lnTo>
                  <a:lnTo>
                    <a:pt x="1405" y="687"/>
                  </a:lnTo>
                  <a:cubicBezTo>
                    <a:pt x="1310" y="687"/>
                    <a:pt x="1238" y="758"/>
                    <a:pt x="1238" y="854"/>
                  </a:cubicBezTo>
                  <a:cubicBezTo>
                    <a:pt x="1238" y="937"/>
                    <a:pt x="1310" y="1020"/>
                    <a:pt x="1405" y="1020"/>
                  </a:cubicBezTo>
                  <a:lnTo>
                    <a:pt x="5584" y="1020"/>
                  </a:lnTo>
                  <a:cubicBezTo>
                    <a:pt x="5644" y="1020"/>
                    <a:pt x="5691" y="1056"/>
                    <a:pt x="5691" y="1116"/>
                  </a:cubicBezTo>
                  <a:lnTo>
                    <a:pt x="5691" y="1473"/>
                  </a:lnTo>
                  <a:cubicBezTo>
                    <a:pt x="5691" y="1532"/>
                    <a:pt x="5644" y="1580"/>
                    <a:pt x="5584" y="1580"/>
                  </a:cubicBezTo>
                  <a:lnTo>
                    <a:pt x="429" y="1580"/>
                  </a:lnTo>
                  <a:cubicBezTo>
                    <a:pt x="369" y="1580"/>
                    <a:pt x="334" y="1532"/>
                    <a:pt x="334" y="1473"/>
                  </a:cubicBezTo>
                  <a:lnTo>
                    <a:pt x="334" y="1116"/>
                  </a:lnTo>
                  <a:cubicBezTo>
                    <a:pt x="334" y="1056"/>
                    <a:pt x="369" y="1020"/>
                    <a:pt x="429" y="1020"/>
                  </a:cubicBezTo>
                  <a:lnTo>
                    <a:pt x="750" y="1020"/>
                  </a:lnTo>
                  <a:cubicBezTo>
                    <a:pt x="834" y="1020"/>
                    <a:pt x="905" y="937"/>
                    <a:pt x="905" y="854"/>
                  </a:cubicBezTo>
                  <a:cubicBezTo>
                    <a:pt x="905" y="758"/>
                    <a:pt x="834" y="687"/>
                    <a:pt x="750" y="687"/>
                  </a:cubicBezTo>
                  <a:lnTo>
                    <a:pt x="429" y="687"/>
                  </a:lnTo>
                  <a:cubicBezTo>
                    <a:pt x="191" y="687"/>
                    <a:pt x="0" y="878"/>
                    <a:pt x="0" y="1116"/>
                  </a:cubicBezTo>
                  <a:lnTo>
                    <a:pt x="0" y="1473"/>
                  </a:lnTo>
                  <a:cubicBezTo>
                    <a:pt x="0" y="1711"/>
                    <a:pt x="191" y="1901"/>
                    <a:pt x="429" y="1901"/>
                  </a:cubicBezTo>
                  <a:lnTo>
                    <a:pt x="572" y="1901"/>
                  </a:lnTo>
                  <a:lnTo>
                    <a:pt x="572" y="3187"/>
                  </a:lnTo>
                  <a:cubicBezTo>
                    <a:pt x="572" y="3271"/>
                    <a:pt x="643" y="3354"/>
                    <a:pt x="726" y="3354"/>
                  </a:cubicBezTo>
                  <a:cubicBezTo>
                    <a:pt x="822" y="3354"/>
                    <a:pt x="893" y="3271"/>
                    <a:pt x="893" y="3187"/>
                  </a:cubicBezTo>
                  <a:lnTo>
                    <a:pt x="893" y="1901"/>
                  </a:lnTo>
                  <a:lnTo>
                    <a:pt x="5132" y="1901"/>
                  </a:lnTo>
                  <a:lnTo>
                    <a:pt x="5132" y="2306"/>
                  </a:lnTo>
                  <a:cubicBezTo>
                    <a:pt x="5132" y="2402"/>
                    <a:pt x="5215" y="2473"/>
                    <a:pt x="5298" y="2473"/>
                  </a:cubicBezTo>
                  <a:cubicBezTo>
                    <a:pt x="5394" y="2473"/>
                    <a:pt x="5465" y="2402"/>
                    <a:pt x="5465" y="2306"/>
                  </a:cubicBezTo>
                  <a:lnTo>
                    <a:pt x="5465" y="1901"/>
                  </a:lnTo>
                  <a:lnTo>
                    <a:pt x="5596" y="1901"/>
                  </a:lnTo>
                  <a:cubicBezTo>
                    <a:pt x="5834" y="1901"/>
                    <a:pt x="6025" y="1711"/>
                    <a:pt x="6025" y="1473"/>
                  </a:cubicBezTo>
                  <a:lnTo>
                    <a:pt x="6025" y="1116"/>
                  </a:lnTo>
                  <a:cubicBezTo>
                    <a:pt x="6025" y="878"/>
                    <a:pt x="5822" y="687"/>
                    <a:pt x="5584" y="687"/>
                  </a:cubicBezTo>
                  <a:lnTo>
                    <a:pt x="3620" y="687"/>
                  </a:lnTo>
                  <a:lnTo>
                    <a:pt x="3620" y="604"/>
                  </a:lnTo>
                  <a:cubicBezTo>
                    <a:pt x="3620" y="198"/>
                    <a:pt x="3263" y="0"/>
                    <a:pt x="3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76"/>
            <p:cNvSpPr/>
            <p:nvPr/>
          </p:nvSpPr>
          <p:spPr>
            <a:xfrm>
              <a:off x="939156" y="3898835"/>
              <a:ext cx="192007" cy="261692"/>
            </a:xfrm>
            <a:custGeom>
              <a:avLst/>
              <a:gdLst/>
              <a:ahLst/>
              <a:cxnLst/>
              <a:rect l="l" t="t" r="r" b="b"/>
              <a:pathLst>
                <a:path w="6037" h="8228" extrusionOk="0">
                  <a:moveTo>
                    <a:pt x="2977" y="4691"/>
                  </a:moveTo>
                  <a:cubicBezTo>
                    <a:pt x="2739" y="5179"/>
                    <a:pt x="1953" y="6846"/>
                    <a:pt x="1536" y="7739"/>
                  </a:cubicBezTo>
                  <a:cubicBezTo>
                    <a:pt x="1489" y="7811"/>
                    <a:pt x="1417" y="7870"/>
                    <a:pt x="1322" y="7870"/>
                  </a:cubicBezTo>
                  <a:cubicBezTo>
                    <a:pt x="1298" y="7870"/>
                    <a:pt x="1250" y="7858"/>
                    <a:pt x="1215" y="7835"/>
                  </a:cubicBezTo>
                  <a:cubicBezTo>
                    <a:pt x="1096" y="7787"/>
                    <a:pt x="1060" y="7644"/>
                    <a:pt x="1119" y="7525"/>
                  </a:cubicBezTo>
                  <a:lnTo>
                    <a:pt x="2465" y="4691"/>
                  </a:lnTo>
                  <a:close/>
                  <a:moveTo>
                    <a:pt x="3572" y="4703"/>
                  </a:moveTo>
                  <a:lnTo>
                    <a:pt x="4929" y="7549"/>
                  </a:lnTo>
                  <a:cubicBezTo>
                    <a:pt x="4989" y="7668"/>
                    <a:pt x="4929" y="7799"/>
                    <a:pt x="4822" y="7858"/>
                  </a:cubicBezTo>
                  <a:cubicBezTo>
                    <a:pt x="4787" y="7870"/>
                    <a:pt x="4763" y="7882"/>
                    <a:pt x="4715" y="7882"/>
                  </a:cubicBezTo>
                  <a:cubicBezTo>
                    <a:pt x="4632" y="7882"/>
                    <a:pt x="4548" y="7846"/>
                    <a:pt x="4513" y="7751"/>
                  </a:cubicBezTo>
                  <a:lnTo>
                    <a:pt x="3572" y="5775"/>
                  </a:lnTo>
                  <a:cubicBezTo>
                    <a:pt x="3572" y="5775"/>
                    <a:pt x="3215" y="5025"/>
                    <a:pt x="3203" y="4989"/>
                  </a:cubicBezTo>
                  <a:cubicBezTo>
                    <a:pt x="3298" y="4775"/>
                    <a:pt x="3334" y="4715"/>
                    <a:pt x="3334" y="4703"/>
                  </a:cubicBezTo>
                  <a:close/>
                  <a:moveTo>
                    <a:pt x="3036" y="5358"/>
                  </a:moveTo>
                  <a:lnTo>
                    <a:pt x="3263" y="5834"/>
                  </a:lnTo>
                  <a:lnTo>
                    <a:pt x="3263" y="7680"/>
                  </a:lnTo>
                  <a:cubicBezTo>
                    <a:pt x="3263" y="7799"/>
                    <a:pt x="3155" y="7906"/>
                    <a:pt x="3036" y="7906"/>
                  </a:cubicBezTo>
                  <a:cubicBezTo>
                    <a:pt x="2917" y="7906"/>
                    <a:pt x="2810" y="7799"/>
                    <a:pt x="2810" y="7680"/>
                  </a:cubicBezTo>
                  <a:lnTo>
                    <a:pt x="2810" y="5834"/>
                  </a:lnTo>
                  <a:lnTo>
                    <a:pt x="3036" y="5358"/>
                  </a:lnTo>
                  <a:close/>
                  <a:moveTo>
                    <a:pt x="5299" y="0"/>
                  </a:moveTo>
                  <a:cubicBezTo>
                    <a:pt x="5203" y="0"/>
                    <a:pt x="5132" y="72"/>
                    <a:pt x="5132" y="167"/>
                  </a:cubicBezTo>
                  <a:lnTo>
                    <a:pt x="5132" y="3453"/>
                  </a:lnTo>
                  <a:lnTo>
                    <a:pt x="893" y="3453"/>
                  </a:lnTo>
                  <a:lnTo>
                    <a:pt x="893" y="1024"/>
                  </a:lnTo>
                  <a:cubicBezTo>
                    <a:pt x="893" y="941"/>
                    <a:pt x="822" y="858"/>
                    <a:pt x="727" y="858"/>
                  </a:cubicBezTo>
                  <a:cubicBezTo>
                    <a:pt x="643" y="858"/>
                    <a:pt x="560" y="941"/>
                    <a:pt x="560" y="1024"/>
                  </a:cubicBezTo>
                  <a:lnTo>
                    <a:pt x="560" y="3453"/>
                  </a:lnTo>
                  <a:lnTo>
                    <a:pt x="429" y="3453"/>
                  </a:lnTo>
                  <a:cubicBezTo>
                    <a:pt x="191" y="3453"/>
                    <a:pt x="0" y="3644"/>
                    <a:pt x="0" y="3882"/>
                  </a:cubicBezTo>
                  <a:lnTo>
                    <a:pt x="0" y="4239"/>
                  </a:lnTo>
                  <a:cubicBezTo>
                    <a:pt x="0" y="4477"/>
                    <a:pt x="191" y="4668"/>
                    <a:pt x="429" y="4668"/>
                  </a:cubicBezTo>
                  <a:lnTo>
                    <a:pt x="2084" y="4668"/>
                  </a:lnTo>
                  <a:lnTo>
                    <a:pt x="798" y="7382"/>
                  </a:lnTo>
                  <a:cubicBezTo>
                    <a:pt x="667" y="7668"/>
                    <a:pt x="786" y="7989"/>
                    <a:pt x="1060" y="8120"/>
                  </a:cubicBezTo>
                  <a:cubicBezTo>
                    <a:pt x="1131" y="8156"/>
                    <a:pt x="1215" y="8180"/>
                    <a:pt x="1298" y="8180"/>
                  </a:cubicBezTo>
                  <a:cubicBezTo>
                    <a:pt x="1500" y="8180"/>
                    <a:pt x="1715" y="8061"/>
                    <a:pt x="1798" y="7870"/>
                  </a:cubicBezTo>
                  <a:lnTo>
                    <a:pt x="2441" y="6513"/>
                  </a:lnTo>
                  <a:lnTo>
                    <a:pt x="2441" y="7680"/>
                  </a:lnTo>
                  <a:cubicBezTo>
                    <a:pt x="2441" y="7989"/>
                    <a:pt x="2691" y="8227"/>
                    <a:pt x="2989" y="8227"/>
                  </a:cubicBezTo>
                  <a:cubicBezTo>
                    <a:pt x="3298" y="8227"/>
                    <a:pt x="3536" y="7977"/>
                    <a:pt x="3536" y="7680"/>
                  </a:cubicBezTo>
                  <a:lnTo>
                    <a:pt x="3536" y="6513"/>
                  </a:lnTo>
                  <a:lnTo>
                    <a:pt x="4179" y="7870"/>
                  </a:lnTo>
                  <a:cubicBezTo>
                    <a:pt x="4275" y="8061"/>
                    <a:pt x="4465" y="8180"/>
                    <a:pt x="4691" y="8180"/>
                  </a:cubicBezTo>
                  <a:cubicBezTo>
                    <a:pt x="4775" y="8180"/>
                    <a:pt x="4846" y="8168"/>
                    <a:pt x="4929" y="8120"/>
                  </a:cubicBezTo>
                  <a:cubicBezTo>
                    <a:pt x="5203" y="7989"/>
                    <a:pt x="5310" y="7668"/>
                    <a:pt x="5179" y="7382"/>
                  </a:cubicBezTo>
                  <a:lnTo>
                    <a:pt x="3894" y="4668"/>
                  </a:lnTo>
                  <a:lnTo>
                    <a:pt x="4596" y="4668"/>
                  </a:lnTo>
                  <a:cubicBezTo>
                    <a:pt x="4679" y="4668"/>
                    <a:pt x="4763" y="4596"/>
                    <a:pt x="4763" y="4513"/>
                  </a:cubicBezTo>
                  <a:cubicBezTo>
                    <a:pt x="4763" y="4417"/>
                    <a:pt x="4679" y="4346"/>
                    <a:pt x="4596" y="4346"/>
                  </a:cubicBezTo>
                  <a:lnTo>
                    <a:pt x="417" y="4346"/>
                  </a:lnTo>
                  <a:cubicBezTo>
                    <a:pt x="357" y="4346"/>
                    <a:pt x="310" y="4298"/>
                    <a:pt x="310" y="4239"/>
                  </a:cubicBezTo>
                  <a:lnTo>
                    <a:pt x="310" y="3882"/>
                  </a:lnTo>
                  <a:cubicBezTo>
                    <a:pt x="310" y="3822"/>
                    <a:pt x="357" y="3775"/>
                    <a:pt x="417" y="3775"/>
                  </a:cubicBezTo>
                  <a:lnTo>
                    <a:pt x="5560" y="3775"/>
                  </a:lnTo>
                  <a:cubicBezTo>
                    <a:pt x="5620" y="3775"/>
                    <a:pt x="5668" y="3822"/>
                    <a:pt x="5668" y="3882"/>
                  </a:cubicBezTo>
                  <a:lnTo>
                    <a:pt x="5668" y="4239"/>
                  </a:lnTo>
                  <a:cubicBezTo>
                    <a:pt x="5668" y="4298"/>
                    <a:pt x="5620" y="4346"/>
                    <a:pt x="5560" y="4346"/>
                  </a:cubicBezTo>
                  <a:lnTo>
                    <a:pt x="5251" y="4346"/>
                  </a:lnTo>
                  <a:cubicBezTo>
                    <a:pt x="5168" y="4346"/>
                    <a:pt x="5084" y="4417"/>
                    <a:pt x="5084" y="4513"/>
                  </a:cubicBezTo>
                  <a:cubicBezTo>
                    <a:pt x="5084" y="4596"/>
                    <a:pt x="5168" y="4668"/>
                    <a:pt x="5251" y="4668"/>
                  </a:cubicBezTo>
                  <a:lnTo>
                    <a:pt x="5560" y="4668"/>
                  </a:lnTo>
                  <a:cubicBezTo>
                    <a:pt x="5799" y="4668"/>
                    <a:pt x="6001" y="4477"/>
                    <a:pt x="6001" y="4239"/>
                  </a:cubicBezTo>
                  <a:lnTo>
                    <a:pt x="6001" y="3882"/>
                  </a:lnTo>
                  <a:cubicBezTo>
                    <a:pt x="6037" y="3655"/>
                    <a:pt x="5834" y="3453"/>
                    <a:pt x="5596" y="3453"/>
                  </a:cubicBezTo>
                  <a:lnTo>
                    <a:pt x="5465" y="3453"/>
                  </a:lnTo>
                  <a:lnTo>
                    <a:pt x="5465" y="167"/>
                  </a:lnTo>
                  <a:cubicBezTo>
                    <a:pt x="5465" y="72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2" name="Google Shape;11902;p76"/>
          <p:cNvGrpSpPr/>
          <p:nvPr/>
        </p:nvGrpSpPr>
        <p:grpSpPr>
          <a:xfrm>
            <a:off x="2306167" y="3809845"/>
            <a:ext cx="193915" cy="349155"/>
            <a:chOff x="2306167" y="3809845"/>
            <a:chExt cx="193915" cy="349155"/>
          </a:xfrm>
        </p:grpSpPr>
        <p:sp>
          <p:nvSpPr>
            <p:cNvPr id="11903" name="Google Shape;11903;p76"/>
            <p:cNvSpPr/>
            <p:nvPr/>
          </p:nvSpPr>
          <p:spPr>
            <a:xfrm>
              <a:off x="2306167" y="3809845"/>
              <a:ext cx="137875" cy="349155"/>
            </a:xfrm>
            <a:custGeom>
              <a:avLst/>
              <a:gdLst/>
              <a:ahLst/>
              <a:cxnLst/>
              <a:rect l="l" t="t" r="r" b="b"/>
              <a:pathLst>
                <a:path w="4335" h="10978" extrusionOk="0">
                  <a:moveTo>
                    <a:pt x="4001" y="5656"/>
                  </a:moveTo>
                  <a:lnTo>
                    <a:pt x="4001" y="8918"/>
                  </a:lnTo>
                  <a:lnTo>
                    <a:pt x="2989" y="8918"/>
                  </a:lnTo>
                  <a:cubicBezTo>
                    <a:pt x="2763" y="8918"/>
                    <a:pt x="2596" y="8739"/>
                    <a:pt x="2596" y="8525"/>
                  </a:cubicBezTo>
                  <a:lnTo>
                    <a:pt x="2596" y="6037"/>
                  </a:lnTo>
                  <a:cubicBezTo>
                    <a:pt x="2596" y="5822"/>
                    <a:pt x="2775" y="5656"/>
                    <a:pt x="2989" y="5656"/>
                  </a:cubicBezTo>
                  <a:close/>
                  <a:moveTo>
                    <a:pt x="2168" y="0"/>
                  </a:moveTo>
                  <a:cubicBezTo>
                    <a:pt x="2084" y="0"/>
                    <a:pt x="2001" y="72"/>
                    <a:pt x="2001" y="167"/>
                  </a:cubicBezTo>
                  <a:cubicBezTo>
                    <a:pt x="2001" y="250"/>
                    <a:pt x="2084" y="322"/>
                    <a:pt x="2168" y="322"/>
                  </a:cubicBezTo>
                  <a:cubicBezTo>
                    <a:pt x="2382" y="322"/>
                    <a:pt x="2549" y="477"/>
                    <a:pt x="2573" y="667"/>
                  </a:cubicBezTo>
                  <a:cubicBezTo>
                    <a:pt x="2561" y="667"/>
                    <a:pt x="2525" y="655"/>
                    <a:pt x="2513" y="655"/>
                  </a:cubicBezTo>
                  <a:cubicBezTo>
                    <a:pt x="2406" y="655"/>
                    <a:pt x="2334" y="738"/>
                    <a:pt x="2334" y="834"/>
                  </a:cubicBezTo>
                  <a:cubicBezTo>
                    <a:pt x="2334" y="941"/>
                    <a:pt x="2430" y="1012"/>
                    <a:pt x="2513" y="1012"/>
                  </a:cubicBezTo>
                  <a:cubicBezTo>
                    <a:pt x="2549" y="1012"/>
                    <a:pt x="2561" y="1012"/>
                    <a:pt x="2584" y="1000"/>
                  </a:cubicBezTo>
                  <a:lnTo>
                    <a:pt x="2584" y="1262"/>
                  </a:lnTo>
                  <a:lnTo>
                    <a:pt x="1751" y="1262"/>
                  </a:lnTo>
                  <a:lnTo>
                    <a:pt x="1751" y="727"/>
                  </a:lnTo>
                  <a:cubicBezTo>
                    <a:pt x="1751" y="667"/>
                    <a:pt x="1775" y="596"/>
                    <a:pt x="1799" y="536"/>
                  </a:cubicBezTo>
                  <a:cubicBezTo>
                    <a:pt x="1846" y="465"/>
                    <a:pt x="1811" y="357"/>
                    <a:pt x="1727" y="310"/>
                  </a:cubicBezTo>
                  <a:cubicBezTo>
                    <a:pt x="1707" y="297"/>
                    <a:pt x="1685" y="291"/>
                    <a:pt x="1661" y="291"/>
                  </a:cubicBezTo>
                  <a:cubicBezTo>
                    <a:pt x="1601" y="291"/>
                    <a:pt x="1535" y="330"/>
                    <a:pt x="1501" y="381"/>
                  </a:cubicBezTo>
                  <a:cubicBezTo>
                    <a:pt x="1453" y="488"/>
                    <a:pt x="1430" y="608"/>
                    <a:pt x="1430" y="715"/>
                  </a:cubicBezTo>
                  <a:lnTo>
                    <a:pt x="1430" y="1298"/>
                  </a:lnTo>
                  <a:cubicBezTo>
                    <a:pt x="1263" y="1334"/>
                    <a:pt x="1096" y="1393"/>
                    <a:pt x="953" y="1489"/>
                  </a:cubicBezTo>
                  <a:cubicBezTo>
                    <a:pt x="882" y="1536"/>
                    <a:pt x="846" y="1631"/>
                    <a:pt x="894" y="1715"/>
                  </a:cubicBezTo>
                  <a:cubicBezTo>
                    <a:pt x="927" y="1764"/>
                    <a:pt x="982" y="1791"/>
                    <a:pt x="1041" y="1791"/>
                  </a:cubicBezTo>
                  <a:cubicBezTo>
                    <a:pt x="1067" y="1791"/>
                    <a:pt x="1094" y="1785"/>
                    <a:pt x="1120" y="1774"/>
                  </a:cubicBezTo>
                  <a:cubicBezTo>
                    <a:pt x="1215" y="1715"/>
                    <a:pt x="1322" y="1667"/>
                    <a:pt x="1430" y="1631"/>
                  </a:cubicBezTo>
                  <a:cubicBezTo>
                    <a:pt x="1537" y="1608"/>
                    <a:pt x="1632" y="1572"/>
                    <a:pt x="1751" y="1572"/>
                  </a:cubicBezTo>
                  <a:lnTo>
                    <a:pt x="2584" y="1572"/>
                  </a:lnTo>
                  <a:cubicBezTo>
                    <a:pt x="2692" y="1596"/>
                    <a:pt x="2811" y="1608"/>
                    <a:pt x="2918" y="1631"/>
                  </a:cubicBezTo>
                  <a:cubicBezTo>
                    <a:pt x="3537" y="1834"/>
                    <a:pt x="4001" y="2429"/>
                    <a:pt x="4001" y="3108"/>
                  </a:cubicBezTo>
                  <a:lnTo>
                    <a:pt x="4001" y="3572"/>
                  </a:lnTo>
                  <a:cubicBezTo>
                    <a:pt x="4001" y="3632"/>
                    <a:pt x="3954" y="3679"/>
                    <a:pt x="3894" y="3679"/>
                  </a:cubicBezTo>
                  <a:lnTo>
                    <a:pt x="429" y="3679"/>
                  </a:lnTo>
                  <a:cubicBezTo>
                    <a:pt x="370" y="3679"/>
                    <a:pt x="322" y="3632"/>
                    <a:pt x="322" y="3572"/>
                  </a:cubicBezTo>
                  <a:lnTo>
                    <a:pt x="322" y="3108"/>
                  </a:lnTo>
                  <a:cubicBezTo>
                    <a:pt x="322" y="2763"/>
                    <a:pt x="441" y="2429"/>
                    <a:pt x="656" y="2155"/>
                  </a:cubicBezTo>
                  <a:cubicBezTo>
                    <a:pt x="715" y="2084"/>
                    <a:pt x="703" y="1977"/>
                    <a:pt x="620" y="1929"/>
                  </a:cubicBezTo>
                  <a:cubicBezTo>
                    <a:pt x="592" y="1906"/>
                    <a:pt x="559" y="1895"/>
                    <a:pt x="526" y="1895"/>
                  </a:cubicBezTo>
                  <a:cubicBezTo>
                    <a:pt x="476" y="1895"/>
                    <a:pt x="427" y="1921"/>
                    <a:pt x="406" y="1965"/>
                  </a:cubicBezTo>
                  <a:cubicBezTo>
                    <a:pt x="132" y="2286"/>
                    <a:pt x="1" y="2691"/>
                    <a:pt x="1" y="3120"/>
                  </a:cubicBezTo>
                  <a:lnTo>
                    <a:pt x="1" y="10013"/>
                  </a:lnTo>
                  <a:cubicBezTo>
                    <a:pt x="1" y="10549"/>
                    <a:pt x="429" y="10978"/>
                    <a:pt x="953" y="10978"/>
                  </a:cubicBezTo>
                  <a:lnTo>
                    <a:pt x="1418" y="10978"/>
                  </a:lnTo>
                  <a:cubicBezTo>
                    <a:pt x="1501" y="10978"/>
                    <a:pt x="1572" y="10906"/>
                    <a:pt x="1572" y="10823"/>
                  </a:cubicBezTo>
                  <a:cubicBezTo>
                    <a:pt x="1572" y="10728"/>
                    <a:pt x="1501" y="10656"/>
                    <a:pt x="1418" y="10656"/>
                  </a:cubicBezTo>
                  <a:lnTo>
                    <a:pt x="953" y="10656"/>
                  </a:lnTo>
                  <a:cubicBezTo>
                    <a:pt x="608" y="10656"/>
                    <a:pt x="322" y="10371"/>
                    <a:pt x="322" y="10013"/>
                  </a:cubicBezTo>
                  <a:lnTo>
                    <a:pt x="322" y="4001"/>
                  </a:lnTo>
                  <a:cubicBezTo>
                    <a:pt x="358" y="4013"/>
                    <a:pt x="382" y="4013"/>
                    <a:pt x="429" y="4013"/>
                  </a:cubicBezTo>
                  <a:lnTo>
                    <a:pt x="3894" y="4013"/>
                  </a:lnTo>
                  <a:cubicBezTo>
                    <a:pt x="3930" y="4013"/>
                    <a:pt x="3954" y="4013"/>
                    <a:pt x="4001" y="4001"/>
                  </a:cubicBezTo>
                  <a:lnTo>
                    <a:pt x="4001" y="5299"/>
                  </a:lnTo>
                  <a:lnTo>
                    <a:pt x="2989" y="5299"/>
                  </a:lnTo>
                  <a:cubicBezTo>
                    <a:pt x="2584" y="5299"/>
                    <a:pt x="2275" y="5620"/>
                    <a:pt x="2275" y="6013"/>
                  </a:cubicBezTo>
                  <a:lnTo>
                    <a:pt x="2275" y="8501"/>
                  </a:lnTo>
                  <a:cubicBezTo>
                    <a:pt x="2275" y="8894"/>
                    <a:pt x="2608" y="9216"/>
                    <a:pt x="2989" y="9216"/>
                  </a:cubicBezTo>
                  <a:lnTo>
                    <a:pt x="4001" y="9216"/>
                  </a:lnTo>
                  <a:lnTo>
                    <a:pt x="4001" y="10013"/>
                  </a:lnTo>
                  <a:cubicBezTo>
                    <a:pt x="4001" y="10371"/>
                    <a:pt x="3716" y="10656"/>
                    <a:pt x="3382" y="10656"/>
                  </a:cubicBezTo>
                  <a:lnTo>
                    <a:pt x="2084" y="10656"/>
                  </a:lnTo>
                  <a:cubicBezTo>
                    <a:pt x="1989" y="10656"/>
                    <a:pt x="1918" y="10728"/>
                    <a:pt x="1918" y="10823"/>
                  </a:cubicBezTo>
                  <a:cubicBezTo>
                    <a:pt x="1918" y="10906"/>
                    <a:pt x="1989" y="10978"/>
                    <a:pt x="2084" y="10978"/>
                  </a:cubicBezTo>
                  <a:lnTo>
                    <a:pt x="3382" y="10978"/>
                  </a:lnTo>
                  <a:cubicBezTo>
                    <a:pt x="3894" y="10978"/>
                    <a:pt x="4335" y="10549"/>
                    <a:pt x="4335" y="10013"/>
                  </a:cubicBezTo>
                  <a:lnTo>
                    <a:pt x="4335" y="9049"/>
                  </a:lnTo>
                  <a:lnTo>
                    <a:pt x="4335" y="5441"/>
                  </a:lnTo>
                  <a:lnTo>
                    <a:pt x="4335" y="3108"/>
                  </a:lnTo>
                  <a:cubicBezTo>
                    <a:pt x="4335" y="2262"/>
                    <a:pt x="3739" y="1536"/>
                    <a:pt x="2918" y="1322"/>
                  </a:cubicBezTo>
                  <a:lnTo>
                    <a:pt x="2918" y="738"/>
                  </a:lnTo>
                  <a:cubicBezTo>
                    <a:pt x="2918" y="346"/>
                    <a:pt x="2584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76"/>
            <p:cNvSpPr/>
            <p:nvPr/>
          </p:nvSpPr>
          <p:spPr>
            <a:xfrm>
              <a:off x="2474701" y="3860256"/>
              <a:ext cx="22741" cy="17779"/>
            </a:xfrm>
            <a:custGeom>
              <a:avLst/>
              <a:gdLst/>
              <a:ahLst/>
              <a:cxnLst/>
              <a:rect l="l" t="t" r="r" b="b"/>
              <a:pathLst>
                <a:path w="715" h="559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cubicBezTo>
                    <a:pt x="238" y="380"/>
                    <a:pt x="345" y="439"/>
                    <a:pt x="417" y="511"/>
                  </a:cubicBezTo>
                  <a:cubicBezTo>
                    <a:pt x="441" y="547"/>
                    <a:pt x="488" y="558"/>
                    <a:pt x="524" y="558"/>
                  </a:cubicBezTo>
                  <a:cubicBezTo>
                    <a:pt x="560" y="558"/>
                    <a:pt x="607" y="535"/>
                    <a:pt x="643" y="499"/>
                  </a:cubicBezTo>
                  <a:cubicBezTo>
                    <a:pt x="714" y="427"/>
                    <a:pt x="703" y="332"/>
                    <a:pt x="643" y="273"/>
                  </a:cubicBezTo>
                  <a:cubicBezTo>
                    <a:pt x="536" y="189"/>
                    <a:pt x="417" y="106"/>
                    <a:pt x="262" y="23"/>
                  </a:cubicBez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76"/>
            <p:cNvSpPr/>
            <p:nvPr/>
          </p:nvSpPr>
          <p:spPr>
            <a:xfrm>
              <a:off x="2409565" y="3840092"/>
              <a:ext cx="25031" cy="12945"/>
            </a:xfrm>
            <a:custGeom>
              <a:avLst/>
              <a:gdLst/>
              <a:ahLst/>
              <a:cxnLst/>
              <a:rect l="l" t="t" r="r" b="b"/>
              <a:pathLst>
                <a:path w="787" h="407" extrusionOk="0">
                  <a:moveTo>
                    <a:pt x="190" y="0"/>
                  </a:moveTo>
                  <a:cubicBezTo>
                    <a:pt x="106" y="0"/>
                    <a:pt x="35" y="57"/>
                    <a:pt x="24" y="133"/>
                  </a:cubicBezTo>
                  <a:cubicBezTo>
                    <a:pt x="0" y="228"/>
                    <a:pt x="72" y="311"/>
                    <a:pt x="155" y="323"/>
                  </a:cubicBezTo>
                  <a:cubicBezTo>
                    <a:pt x="155" y="323"/>
                    <a:pt x="322" y="359"/>
                    <a:pt x="560" y="407"/>
                  </a:cubicBezTo>
                  <a:lnTo>
                    <a:pt x="584" y="407"/>
                  </a:lnTo>
                  <a:cubicBezTo>
                    <a:pt x="655" y="407"/>
                    <a:pt x="738" y="359"/>
                    <a:pt x="750" y="264"/>
                  </a:cubicBezTo>
                  <a:cubicBezTo>
                    <a:pt x="786" y="192"/>
                    <a:pt x="727" y="109"/>
                    <a:pt x="631" y="85"/>
                  </a:cubicBezTo>
                  <a:cubicBezTo>
                    <a:pt x="381" y="26"/>
                    <a:pt x="215" y="2"/>
                    <a:pt x="215" y="2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76"/>
            <p:cNvSpPr/>
            <p:nvPr/>
          </p:nvSpPr>
          <p:spPr>
            <a:xfrm>
              <a:off x="2442865" y="3847916"/>
              <a:ext cx="24267" cy="14598"/>
            </a:xfrm>
            <a:custGeom>
              <a:avLst/>
              <a:gdLst/>
              <a:ahLst/>
              <a:cxnLst/>
              <a:rect l="l" t="t" r="r" b="b"/>
              <a:pathLst>
                <a:path w="763" h="459" extrusionOk="0">
                  <a:moveTo>
                    <a:pt x="200" y="1"/>
                  </a:moveTo>
                  <a:cubicBezTo>
                    <a:pt x="128" y="1"/>
                    <a:pt x="57" y="52"/>
                    <a:pt x="37" y="113"/>
                  </a:cubicBezTo>
                  <a:cubicBezTo>
                    <a:pt x="1" y="196"/>
                    <a:pt x="61" y="292"/>
                    <a:pt x="132" y="315"/>
                  </a:cubicBezTo>
                  <a:cubicBezTo>
                    <a:pt x="275" y="363"/>
                    <a:pt x="406" y="411"/>
                    <a:pt x="525" y="434"/>
                  </a:cubicBezTo>
                  <a:cubicBezTo>
                    <a:pt x="537" y="434"/>
                    <a:pt x="549" y="458"/>
                    <a:pt x="584" y="458"/>
                  </a:cubicBezTo>
                  <a:cubicBezTo>
                    <a:pt x="656" y="458"/>
                    <a:pt x="715" y="411"/>
                    <a:pt x="727" y="351"/>
                  </a:cubicBezTo>
                  <a:cubicBezTo>
                    <a:pt x="763" y="256"/>
                    <a:pt x="715" y="173"/>
                    <a:pt x="644" y="137"/>
                  </a:cubicBezTo>
                  <a:cubicBezTo>
                    <a:pt x="525" y="101"/>
                    <a:pt x="370" y="53"/>
                    <a:pt x="239" y="6"/>
                  </a:cubicBezTo>
                  <a:cubicBezTo>
                    <a:pt x="226" y="2"/>
                    <a:pt x="213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76"/>
            <p:cNvSpPr/>
            <p:nvPr/>
          </p:nvSpPr>
          <p:spPr>
            <a:xfrm>
              <a:off x="2409183" y="3824952"/>
              <a:ext cx="24267" cy="11800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593" y="0"/>
                  </a:moveTo>
                  <a:cubicBezTo>
                    <a:pt x="586" y="0"/>
                    <a:pt x="579" y="1"/>
                    <a:pt x="572" y="2"/>
                  </a:cubicBezTo>
                  <a:lnTo>
                    <a:pt x="155" y="61"/>
                  </a:lnTo>
                  <a:cubicBezTo>
                    <a:pt x="60" y="73"/>
                    <a:pt x="0" y="144"/>
                    <a:pt x="24" y="240"/>
                  </a:cubicBezTo>
                  <a:cubicBezTo>
                    <a:pt x="36" y="311"/>
                    <a:pt x="96" y="371"/>
                    <a:pt x="179" y="371"/>
                  </a:cubicBezTo>
                  <a:lnTo>
                    <a:pt x="215" y="371"/>
                  </a:lnTo>
                  <a:lnTo>
                    <a:pt x="631" y="311"/>
                  </a:lnTo>
                  <a:cubicBezTo>
                    <a:pt x="703" y="311"/>
                    <a:pt x="762" y="228"/>
                    <a:pt x="750" y="133"/>
                  </a:cubicBezTo>
                  <a:cubicBezTo>
                    <a:pt x="740" y="56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76"/>
            <p:cNvSpPr/>
            <p:nvPr/>
          </p:nvSpPr>
          <p:spPr>
            <a:xfrm>
              <a:off x="2442865" y="3820023"/>
              <a:ext cx="24267" cy="12181"/>
            </a:xfrm>
            <a:custGeom>
              <a:avLst/>
              <a:gdLst/>
              <a:ahLst/>
              <a:cxnLst/>
              <a:rect l="l" t="t" r="r" b="b"/>
              <a:pathLst>
                <a:path w="763" h="383" extrusionOk="0">
                  <a:moveTo>
                    <a:pt x="593" y="0"/>
                  </a:moveTo>
                  <a:cubicBezTo>
                    <a:pt x="587" y="0"/>
                    <a:pt x="580" y="1"/>
                    <a:pt x="572" y="2"/>
                  </a:cubicBezTo>
                  <a:lnTo>
                    <a:pt x="156" y="61"/>
                  </a:lnTo>
                  <a:cubicBezTo>
                    <a:pt x="61" y="85"/>
                    <a:pt x="1" y="157"/>
                    <a:pt x="13" y="240"/>
                  </a:cubicBezTo>
                  <a:cubicBezTo>
                    <a:pt x="37" y="323"/>
                    <a:pt x="96" y="383"/>
                    <a:pt x="180" y="383"/>
                  </a:cubicBezTo>
                  <a:lnTo>
                    <a:pt x="215" y="383"/>
                  </a:lnTo>
                  <a:lnTo>
                    <a:pt x="632" y="323"/>
                  </a:lnTo>
                  <a:cubicBezTo>
                    <a:pt x="703" y="299"/>
                    <a:pt x="763" y="228"/>
                    <a:pt x="751" y="145"/>
                  </a:cubicBezTo>
                  <a:cubicBezTo>
                    <a:pt x="729" y="5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76"/>
            <p:cNvSpPr/>
            <p:nvPr/>
          </p:nvSpPr>
          <p:spPr>
            <a:xfrm>
              <a:off x="2476196" y="3811054"/>
              <a:ext cx="23886" cy="15871"/>
            </a:xfrm>
            <a:custGeom>
              <a:avLst/>
              <a:gdLst/>
              <a:ahLst/>
              <a:cxnLst/>
              <a:rect l="l" t="t" r="r" b="b"/>
              <a:pathLst>
                <a:path w="751" h="499" extrusionOk="0">
                  <a:moveTo>
                    <a:pt x="564" y="0"/>
                  </a:moveTo>
                  <a:cubicBezTo>
                    <a:pt x="537" y="0"/>
                    <a:pt x="511" y="7"/>
                    <a:pt x="489" y="22"/>
                  </a:cubicBezTo>
                  <a:cubicBezTo>
                    <a:pt x="382" y="81"/>
                    <a:pt x="263" y="129"/>
                    <a:pt x="132" y="165"/>
                  </a:cubicBezTo>
                  <a:cubicBezTo>
                    <a:pt x="36" y="200"/>
                    <a:pt x="1" y="284"/>
                    <a:pt x="25" y="379"/>
                  </a:cubicBezTo>
                  <a:cubicBezTo>
                    <a:pt x="36" y="450"/>
                    <a:pt x="120" y="498"/>
                    <a:pt x="179" y="498"/>
                  </a:cubicBezTo>
                  <a:lnTo>
                    <a:pt x="215" y="498"/>
                  </a:lnTo>
                  <a:cubicBezTo>
                    <a:pt x="370" y="450"/>
                    <a:pt x="513" y="391"/>
                    <a:pt x="632" y="331"/>
                  </a:cubicBezTo>
                  <a:cubicBezTo>
                    <a:pt x="727" y="272"/>
                    <a:pt x="751" y="165"/>
                    <a:pt x="715" y="81"/>
                  </a:cubicBezTo>
                  <a:cubicBezTo>
                    <a:pt x="682" y="32"/>
                    <a:pt x="622" y="0"/>
                    <a:pt x="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0" name="Google Shape;11910;p76"/>
          <p:cNvGrpSpPr/>
          <p:nvPr/>
        </p:nvGrpSpPr>
        <p:grpSpPr>
          <a:xfrm>
            <a:off x="1323901" y="3807173"/>
            <a:ext cx="356343" cy="356757"/>
            <a:chOff x="1323901" y="3807173"/>
            <a:chExt cx="356343" cy="356757"/>
          </a:xfrm>
        </p:grpSpPr>
        <p:sp>
          <p:nvSpPr>
            <p:cNvPr id="11911" name="Google Shape;11911;p76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76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76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76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76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11916;p76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11917;p76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76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76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76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11921;p76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76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76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76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76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76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76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76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76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76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76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76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76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76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5" name="Google Shape;11935;p76"/>
          <p:cNvSpPr/>
          <p:nvPr/>
        </p:nvSpPr>
        <p:spPr>
          <a:xfrm>
            <a:off x="2787472" y="3804915"/>
            <a:ext cx="89022" cy="36006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6" name="Google Shape;11936;p76"/>
          <p:cNvGrpSpPr/>
          <p:nvPr/>
        </p:nvGrpSpPr>
        <p:grpSpPr>
          <a:xfrm>
            <a:off x="859262" y="3353920"/>
            <a:ext cx="306759" cy="351445"/>
            <a:chOff x="859262" y="3353920"/>
            <a:chExt cx="306759" cy="351445"/>
          </a:xfrm>
        </p:grpSpPr>
        <p:sp>
          <p:nvSpPr>
            <p:cNvPr id="11937" name="Google Shape;11937;p76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76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76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76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76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2" name="Google Shape;11942;p76"/>
          <p:cNvSpPr/>
          <p:nvPr/>
        </p:nvSpPr>
        <p:spPr>
          <a:xfrm>
            <a:off x="1315918" y="3360631"/>
            <a:ext cx="288599" cy="337515"/>
          </a:xfrm>
          <a:custGeom>
            <a:avLst/>
            <a:gdLst/>
            <a:ahLst/>
            <a:cxnLst/>
            <a:rect l="l" t="t" r="r" b="b"/>
            <a:pathLst>
              <a:path w="9074" h="10612" extrusionOk="0">
                <a:moveTo>
                  <a:pt x="1215" y="396"/>
                </a:moveTo>
                <a:lnTo>
                  <a:pt x="1370" y="682"/>
                </a:lnTo>
                <a:cubicBezTo>
                  <a:pt x="1323" y="706"/>
                  <a:pt x="1269" y="718"/>
                  <a:pt x="1217" y="718"/>
                </a:cubicBezTo>
                <a:cubicBezTo>
                  <a:pt x="1165" y="718"/>
                  <a:pt x="1114" y="706"/>
                  <a:pt x="1073" y="682"/>
                </a:cubicBezTo>
                <a:lnTo>
                  <a:pt x="1215" y="396"/>
                </a:lnTo>
                <a:close/>
                <a:moveTo>
                  <a:pt x="2870" y="396"/>
                </a:moveTo>
                <a:lnTo>
                  <a:pt x="3013" y="682"/>
                </a:lnTo>
                <a:cubicBezTo>
                  <a:pt x="2972" y="706"/>
                  <a:pt x="2921" y="718"/>
                  <a:pt x="2869" y="718"/>
                </a:cubicBezTo>
                <a:cubicBezTo>
                  <a:pt x="2817" y="718"/>
                  <a:pt x="2763" y="706"/>
                  <a:pt x="2716" y="682"/>
                </a:cubicBezTo>
                <a:lnTo>
                  <a:pt x="2870" y="396"/>
                </a:lnTo>
                <a:close/>
                <a:moveTo>
                  <a:pt x="4525" y="420"/>
                </a:moveTo>
                <a:lnTo>
                  <a:pt x="4668" y="694"/>
                </a:lnTo>
                <a:cubicBezTo>
                  <a:pt x="4627" y="718"/>
                  <a:pt x="4576" y="730"/>
                  <a:pt x="4524" y="730"/>
                </a:cubicBezTo>
                <a:cubicBezTo>
                  <a:pt x="4472" y="730"/>
                  <a:pt x="4418" y="718"/>
                  <a:pt x="4371" y="694"/>
                </a:cubicBezTo>
                <a:lnTo>
                  <a:pt x="4525" y="420"/>
                </a:lnTo>
                <a:close/>
                <a:moveTo>
                  <a:pt x="6180" y="420"/>
                </a:moveTo>
                <a:lnTo>
                  <a:pt x="6323" y="694"/>
                </a:lnTo>
                <a:cubicBezTo>
                  <a:pt x="6282" y="718"/>
                  <a:pt x="6231" y="730"/>
                  <a:pt x="6179" y="730"/>
                </a:cubicBezTo>
                <a:cubicBezTo>
                  <a:pt x="6127" y="730"/>
                  <a:pt x="6073" y="718"/>
                  <a:pt x="6026" y="694"/>
                </a:cubicBezTo>
                <a:lnTo>
                  <a:pt x="6180" y="420"/>
                </a:lnTo>
                <a:close/>
                <a:moveTo>
                  <a:pt x="7823" y="420"/>
                </a:moveTo>
                <a:lnTo>
                  <a:pt x="7978" y="694"/>
                </a:lnTo>
                <a:cubicBezTo>
                  <a:pt x="7931" y="718"/>
                  <a:pt x="7877" y="730"/>
                  <a:pt x="7825" y="730"/>
                </a:cubicBezTo>
                <a:cubicBezTo>
                  <a:pt x="7773" y="730"/>
                  <a:pt x="7722" y="718"/>
                  <a:pt x="7681" y="694"/>
                </a:cubicBezTo>
                <a:lnTo>
                  <a:pt x="7823" y="420"/>
                </a:lnTo>
                <a:close/>
                <a:moveTo>
                  <a:pt x="1501" y="980"/>
                </a:moveTo>
                <a:lnTo>
                  <a:pt x="1775" y="1480"/>
                </a:lnTo>
                <a:lnTo>
                  <a:pt x="620" y="1480"/>
                </a:lnTo>
                <a:lnTo>
                  <a:pt x="906" y="980"/>
                </a:lnTo>
                <a:cubicBezTo>
                  <a:pt x="1001" y="1027"/>
                  <a:pt x="1096" y="1051"/>
                  <a:pt x="1204" y="1051"/>
                </a:cubicBezTo>
                <a:cubicBezTo>
                  <a:pt x="1311" y="1051"/>
                  <a:pt x="1406" y="1027"/>
                  <a:pt x="1501" y="980"/>
                </a:cubicBezTo>
                <a:close/>
                <a:moveTo>
                  <a:pt x="3168" y="980"/>
                </a:moveTo>
                <a:lnTo>
                  <a:pt x="3442" y="1480"/>
                </a:lnTo>
                <a:lnTo>
                  <a:pt x="2287" y="1480"/>
                </a:lnTo>
                <a:lnTo>
                  <a:pt x="2573" y="980"/>
                </a:lnTo>
                <a:cubicBezTo>
                  <a:pt x="2668" y="1027"/>
                  <a:pt x="2763" y="1051"/>
                  <a:pt x="2870" y="1051"/>
                </a:cubicBezTo>
                <a:cubicBezTo>
                  <a:pt x="2978" y="1051"/>
                  <a:pt x="3073" y="1027"/>
                  <a:pt x="3168" y="980"/>
                </a:cubicBezTo>
                <a:close/>
                <a:moveTo>
                  <a:pt x="4823" y="992"/>
                </a:moveTo>
                <a:lnTo>
                  <a:pt x="5085" y="1504"/>
                </a:lnTo>
                <a:lnTo>
                  <a:pt x="3942" y="1504"/>
                </a:lnTo>
                <a:lnTo>
                  <a:pt x="4228" y="992"/>
                </a:lnTo>
                <a:cubicBezTo>
                  <a:pt x="4311" y="1039"/>
                  <a:pt x="4418" y="1075"/>
                  <a:pt x="4525" y="1075"/>
                </a:cubicBezTo>
                <a:cubicBezTo>
                  <a:pt x="4633" y="1075"/>
                  <a:pt x="4728" y="1039"/>
                  <a:pt x="4823" y="992"/>
                </a:cubicBezTo>
                <a:close/>
                <a:moveTo>
                  <a:pt x="6478" y="992"/>
                </a:moveTo>
                <a:lnTo>
                  <a:pt x="6740" y="1504"/>
                </a:lnTo>
                <a:lnTo>
                  <a:pt x="5597" y="1504"/>
                </a:lnTo>
                <a:lnTo>
                  <a:pt x="5883" y="992"/>
                </a:lnTo>
                <a:cubicBezTo>
                  <a:pt x="5966" y="1039"/>
                  <a:pt x="6073" y="1075"/>
                  <a:pt x="6180" y="1075"/>
                </a:cubicBezTo>
                <a:cubicBezTo>
                  <a:pt x="6276" y="1075"/>
                  <a:pt x="6383" y="1039"/>
                  <a:pt x="6478" y="992"/>
                </a:cubicBezTo>
                <a:close/>
                <a:moveTo>
                  <a:pt x="8121" y="992"/>
                </a:moveTo>
                <a:lnTo>
                  <a:pt x="8395" y="1504"/>
                </a:lnTo>
                <a:lnTo>
                  <a:pt x="7252" y="1504"/>
                </a:lnTo>
                <a:lnTo>
                  <a:pt x="7526" y="992"/>
                </a:lnTo>
                <a:cubicBezTo>
                  <a:pt x="7621" y="1039"/>
                  <a:pt x="7728" y="1075"/>
                  <a:pt x="7823" y="1075"/>
                </a:cubicBezTo>
                <a:cubicBezTo>
                  <a:pt x="7931" y="1075"/>
                  <a:pt x="8038" y="1039"/>
                  <a:pt x="8121" y="992"/>
                </a:cubicBezTo>
                <a:close/>
                <a:moveTo>
                  <a:pt x="1061" y="1801"/>
                </a:moveTo>
                <a:lnTo>
                  <a:pt x="1061" y="3575"/>
                </a:lnTo>
                <a:lnTo>
                  <a:pt x="549" y="3575"/>
                </a:lnTo>
                <a:lnTo>
                  <a:pt x="549" y="1801"/>
                </a:lnTo>
                <a:close/>
                <a:moveTo>
                  <a:pt x="1894" y="1801"/>
                </a:moveTo>
                <a:lnTo>
                  <a:pt x="1894" y="3575"/>
                </a:lnTo>
                <a:lnTo>
                  <a:pt x="1382" y="3575"/>
                </a:lnTo>
                <a:lnTo>
                  <a:pt x="1382" y="1801"/>
                </a:lnTo>
                <a:close/>
                <a:moveTo>
                  <a:pt x="2704" y="1801"/>
                </a:moveTo>
                <a:lnTo>
                  <a:pt x="2704" y="3575"/>
                </a:lnTo>
                <a:lnTo>
                  <a:pt x="2204" y="3575"/>
                </a:lnTo>
                <a:lnTo>
                  <a:pt x="2204" y="1801"/>
                </a:lnTo>
                <a:close/>
                <a:moveTo>
                  <a:pt x="3037" y="1801"/>
                </a:moveTo>
                <a:lnTo>
                  <a:pt x="3537" y="1813"/>
                </a:lnTo>
                <a:lnTo>
                  <a:pt x="3537" y="3575"/>
                </a:lnTo>
                <a:lnTo>
                  <a:pt x="3037" y="3575"/>
                </a:lnTo>
                <a:lnTo>
                  <a:pt x="3037" y="1801"/>
                </a:lnTo>
                <a:close/>
                <a:moveTo>
                  <a:pt x="4359" y="1813"/>
                </a:moveTo>
                <a:lnTo>
                  <a:pt x="4359" y="3575"/>
                </a:lnTo>
                <a:lnTo>
                  <a:pt x="3859" y="3575"/>
                </a:lnTo>
                <a:lnTo>
                  <a:pt x="3859" y="1813"/>
                </a:lnTo>
                <a:close/>
                <a:moveTo>
                  <a:pt x="5192" y="1813"/>
                </a:moveTo>
                <a:lnTo>
                  <a:pt x="5192" y="3575"/>
                </a:lnTo>
                <a:lnTo>
                  <a:pt x="4692" y="3575"/>
                </a:lnTo>
                <a:lnTo>
                  <a:pt x="4692" y="1813"/>
                </a:lnTo>
                <a:close/>
                <a:moveTo>
                  <a:pt x="6026" y="1813"/>
                </a:moveTo>
                <a:lnTo>
                  <a:pt x="6026" y="3575"/>
                </a:lnTo>
                <a:lnTo>
                  <a:pt x="5525" y="3575"/>
                </a:lnTo>
                <a:lnTo>
                  <a:pt x="5525" y="1813"/>
                </a:lnTo>
                <a:close/>
                <a:moveTo>
                  <a:pt x="6847" y="1813"/>
                </a:moveTo>
                <a:lnTo>
                  <a:pt x="6847" y="3575"/>
                </a:lnTo>
                <a:lnTo>
                  <a:pt x="6335" y="3575"/>
                </a:lnTo>
                <a:lnTo>
                  <a:pt x="6335" y="1813"/>
                </a:lnTo>
                <a:close/>
                <a:moveTo>
                  <a:pt x="7681" y="1813"/>
                </a:moveTo>
                <a:lnTo>
                  <a:pt x="7681" y="3575"/>
                </a:lnTo>
                <a:lnTo>
                  <a:pt x="7169" y="3575"/>
                </a:lnTo>
                <a:lnTo>
                  <a:pt x="7169" y="1813"/>
                </a:lnTo>
                <a:close/>
                <a:moveTo>
                  <a:pt x="8502" y="1813"/>
                </a:moveTo>
                <a:lnTo>
                  <a:pt x="8502" y="3575"/>
                </a:lnTo>
                <a:lnTo>
                  <a:pt x="7990" y="3575"/>
                </a:lnTo>
                <a:lnTo>
                  <a:pt x="7990" y="1813"/>
                </a:lnTo>
                <a:close/>
                <a:moveTo>
                  <a:pt x="1221" y="1"/>
                </a:moveTo>
                <a:cubicBezTo>
                  <a:pt x="1132" y="1"/>
                  <a:pt x="1043" y="45"/>
                  <a:pt x="1001" y="134"/>
                </a:cubicBezTo>
                <a:lnTo>
                  <a:pt x="322" y="1385"/>
                </a:lnTo>
                <a:cubicBezTo>
                  <a:pt x="263" y="1504"/>
                  <a:pt x="227" y="1647"/>
                  <a:pt x="227" y="1789"/>
                </a:cubicBezTo>
                <a:lnTo>
                  <a:pt x="227" y="3599"/>
                </a:lnTo>
                <a:cubicBezTo>
                  <a:pt x="84" y="3659"/>
                  <a:pt x="1" y="3814"/>
                  <a:pt x="1" y="3956"/>
                </a:cubicBezTo>
                <a:lnTo>
                  <a:pt x="1" y="4921"/>
                </a:lnTo>
                <a:cubicBezTo>
                  <a:pt x="1" y="5016"/>
                  <a:pt x="72" y="5087"/>
                  <a:pt x="168" y="5087"/>
                </a:cubicBezTo>
                <a:cubicBezTo>
                  <a:pt x="251" y="5087"/>
                  <a:pt x="322" y="5016"/>
                  <a:pt x="322" y="4921"/>
                </a:cubicBezTo>
                <a:lnTo>
                  <a:pt x="322" y="3956"/>
                </a:lnTo>
                <a:cubicBezTo>
                  <a:pt x="322" y="3909"/>
                  <a:pt x="370" y="3873"/>
                  <a:pt x="418" y="3873"/>
                </a:cubicBezTo>
                <a:lnTo>
                  <a:pt x="8657" y="3873"/>
                </a:lnTo>
                <a:cubicBezTo>
                  <a:pt x="8704" y="3873"/>
                  <a:pt x="8740" y="3897"/>
                  <a:pt x="8752" y="3944"/>
                </a:cubicBezTo>
                <a:lnTo>
                  <a:pt x="8752" y="6552"/>
                </a:lnTo>
                <a:lnTo>
                  <a:pt x="6180" y="6552"/>
                </a:lnTo>
                <a:cubicBezTo>
                  <a:pt x="6085" y="6552"/>
                  <a:pt x="6014" y="6623"/>
                  <a:pt x="6014" y="6707"/>
                </a:cubicBezTo>
                <a:cubicBezTo>
                  <a:pt x="6014" y="6802"/>
                  <a:pt x="6085" y="6873"/>
                  <a:pt x="6180" y="6873"/>
                </a:cubicBezTo>
                <a:lnTo>
                  <a:pt x="8752" y="6873"/>
                </a:lnTo>
                <a:lnTo>
                  <a:pt x="8752" y="7707"/>
                </a:lnTo>
                <a:lnTo>
                  <a:pt x="3918" y="7707"/>
                </a:lnTo>
                <a:cubicBezTo>
                  <a:pt x="3823" y="7707"/>
                  <a:pt x="3751" y="7778"/>
                  <a:pt x="3751" y="7874"/>
                </a:cubicBezTo>
                <a:cubicBezTo>
                  <a:pt x="3751" y="7957"/>
                  <a:pt x="3823" y="8040"/>
                  <a:pt x="3918" y="8040"/>
                </a:cubicBezTo>
                <a:lnTo>
                  <a:pt x="8752" y="8040"/>
                </a:lnTo>
                <a:lnTo>
                  <a:pt x="8752" y="8671"/>
                </a:lnTo>
                <a:lnTo>
                  <a:pt x="8752" y="9767"/>
                </a:lnTo>
                <a:cubicBezTo>
                  <a:pt x="8752" y="10064"/>
                  <a:pt x="8478" y="10302"/>
                  <a:pt x="8169" y="10302"/>
                </a:cubicBezTo>
                <a:lnTo>
                  <a:pt x="918" y="10302"/>
                </a:lnTo>
                <a:cubicBezTo>
                  <a:pt x="596" y="10302"/>
                  <a:pt x="346" y="10064"/>
                  <a:pt x="346" y="9767"/>
                </a:cubicBezTo>
                <a:lnTo>
                  <a:pt x="346" y="8040"/>
                </a:lnTo>
                <a:lnTo>
                  <a:pt x="3287" y="8040"/>
                </a:lnTo>
                <a:cubicBezTo>
                  <a:pt x="3382" y="8040"/>
                  <a:pt x="3454" y="7957"/>
                  <a:pt x="3454" y="7874"/>
                </a:cubicBezTo>
                <a:cubicBezTo>
                  <a:pt x="3454" y="7778"/>
                  <a:pt x="3382" y="7707"/>
                  <a:pt x="3287" y="7707"/>
                </a:cubicBezTo>
                <a:lnTo>
                  <a:pt x="346" y="7707"/>
                </a:lnTo>
                <a:lnTo>
                  <a:pt x="346" y="6873"/>
                </a:lnTo>
                <a:lnTo>
                  <a:pt x="5549" y="6873"/>
                </a:lnTo>
                <a:cubicBezTo>
                  <a:pt x="5645" y="6873"/>
                  <a:pt x="5716" y="6802"/>
                  <a:pt x="5716" y="6707"/>
                </a:cubicBezTo>
                <a:cubicBezTo>
                  <a:pt x="5716" y="6623"/>
                  <a:pt x="5645" y="6552"/>
                  <a:pt x="5549" y="6552"/>
                </a:cubicBezTo>
                <a:lnTo>
                  <a:pt x="346" y="6552"/>
                </a:lnTo>
                <a:lnTo>
                  <a:pt x="346" y="5552"/>
                </a:lnTo>
                <a:cubicBezTo>
                  <a:pt x="346" y="5457"/>
                  <a:pt x="263" y="5385"/>
                  <a:pt x="180" y="5385"/>
                </a:cubicBezTo>
                <a:cubicBezTo>
                  <a:pt x="84" y="5385"/>
                  <a:pt x="13" y="5457"/>
                  <a:pt x="13" y="5552"/>
                </a:cubicBezTo>
                <a:lnTo>
                  <a:pt x="13" y="9743"/>
                </a:lnTo>
                <a:cubicBezTo>
                  <a:pt x="13" y="10219"/>
                  <a:pt x="418" y="10612"/>
                  <a:pt x="918" y="10612"/>
                </a:cubicBezTo>
                <a:lnTo>
                  <a:pt x="8169" y="10612"/>
                </a:lnTo>
                <a:cubicBezTo>
                  <a:pt x="8681" y="10612"/>
                  <a:pt x="9074" y="10219"/>
                  <a:pt x="9074" y="9743"/>
                </a:cubicBezTo>
                <a:cubicBezTo>
                  <a:pt x="9062" y="9707"/>
                  <a:pt x="9062" y="4075"/>
                  <a:pt x="9062" y="3956"/>
                </a:cubicBezTo>
                <a:cubicBezTo>
                  <a:pt x="9050" y="3790"/>
                  <a:pt x="8954" y="3659"/>
                  <a:pt x="8824" y="3599"/>
                </a:cubicBezTo>
                <a:lnTo>
                  <a:pt x="8824" y="1813"/>
                </a:lnTo>
                <a:cubicBezTo>
                  <a:pt x="8824" y="1682"/>
                  <a:pt x="8800" y="1528"/>
                  <a:pt x="8716" y="1408"/>
                </a:cubicBezTo>
                <a:lnTo>
                  <a:pt x="8050" y="146"/>
                </a:lnTo>
                <a:cubicBezTo>
                  <a:pt x="7997" y="64"/>
                  <a:pt x="7913" y="23"/>
                  <a:pt x="7831" y="23"/>
                </a:cubicBezTo>
                <a:cubicBezTo>
                  <a:pt x="7746" y="23"/>
                  <a:pt x="7663" y="67"/>
                  <a:pt x="7621" y="158"/>
                </a:cubicBezTo>
                <a:lnTo>
                  <a:pt x="7335" y="694"/>
                </a:lnTo>
                <a:lnTo>
                  <a:pt x="7014" y="1313"/>
                </a:lnTo>
                <a:lnTo>
                  <a:pt x="6395" y="146"/>
                </a:lnTo>
                <a:cubicBezTo>
                  <a:pt x="6350" y="68"/>
                  <a:pt x="6273" y="31"/>
                  <a:pt x="6194" y="31"/>
                </a:cubicBezTo>
                <a:cubicBezTo>
                  <a:pt x="6106" y="31"/>
                  <a:pt x="6016" y="77"/>
                  <a:pt x="5966" y="158"/>
                </a:cubicBezTo>
                <a:lnTo>
                  <a:pt x="5680" y="694"/>
                </a:lnTo>
                <a:lnTo>
                  <a:pt x="5359" y="1313"/>
                </a:lnTo>
                <a:cubicBezTo>
                  <a:pt x="5287" y="1158"/>
                  <a:pt x="4752" y="146"/>
                  <a:pt x="4752" y="146"/>
                </a:cubicBezTo>
                <a:cubicBezTo>
                  <a:pt x="4696" y="70"/>
                  <a:pt x="4609" y="26"/>
                  <a:pt x="4524" y="26"/>
                </a:cubicBezTo>
                <a:cubicBezTo>
                  <a:pt x="4463" y="26"/>
                  <a:pt x="4403" y="49"/>
                  <a:pt x="4359" y="99"/>
                </a:cubicBezTo>
                <a:cubicBezTo>
                  <a:pt x="4335" y="134"/>
                  <a:pt x="4347" y="99"/>
                  <a:pt x="4037" y="682"/>
                </a:cubicBezTo>
                <a:lnTo>
                  <a:pt x="3716" y="1289"/>
                </a:lnTo>
                <a:lnTo>
                  <a:pt x="3394" y="682"/>
                </a:lnTo>
                <a:cubicBezTo>
                  <a:pt x="3097" y="134"/>
                  <a:pt x="3109" y="146"/>
                  <a:pt x="3085" y="99"/>
                </a:cubicBezTo>
                <a:cubicBezTo>
                  <a:pt x="3030" y="39"/>
                  <a:pt x="2956" y="9"/>
                  <a:pt x="2883" y="9"/>
                </a:cubicBezTo>
                <a:cubicBezTo>
                  <a:pt x="2797" y="9"/>
                  <a:pt x="2713" y="51"/>
                  <a:pt x="2668" y="134"/>
                </a:cubicBezTo>
                <a:cubicBezTo>
                  <a:pt x="2668" y="134"/>
                  <a:pt x="2668" y="134"/>
                  <a:pt x="2668" y="134"/>
                </a:cubicBezTo>
                <a:lnTo>
                  <a:pt x="2668" y="134"/>
                </a:lnTo>
                <a:cubicBezTo>
                  <a:pt x="2668" y="134"/>
                  <a:pt x="2635" y="191"/>
                  <a:pt x="2049" y="1277"/>
                </a:cubicBezTo>
                <a:lnTo>
                  <a:pt x="1727" y="670"/>
                </a:lnTo>
                <a:lnTo>
                  <a:pt x="1442" y="134"/>
                </a:lnTo>
                <a:cubicBezTo>
                  <a:pt x="1400" y="45"/>
                  <a:pt x="1311" y="1"/>
                  <a:pt x="122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3" name="Google Shape;11943;p76"/>
          <p:cNvGrpSpPr/>
          <p:nvPr/>
        </p:nvGrpSpPr>
        <p:grpSpPr>
          <a:xfrm>
            <a:off x="3967437" y="3837102"/>
            <a:ext cx="364708" cy="295405"/>
            <a:chOff x="3967437" y="3837102"/>
            <a:chExt cx="364708" cy="295405"/>
          </a:xfrm>
        </p:grpSpPr>
        <p:sp>
          <p:nvSpPr>
            <p:cNvPr id="11944" name="Google Shape;11944;p76"/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76"/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76"/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76"/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76"/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9" name="Google Shape;11949;p76"/>
          <p:cNvSpPr/>
          <p:nvPr/>
        </p:nvSpPr>
        <p:spPr>
          <a:xfrm>
            <a:off x="3216521" y="3807937"/>
            <a:ext cx="78049" cy="353417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0" name="Google Shape;11950;p76"/>
          <p:cNvSpPr/>
          <p:nvPr/>
        </p:nvSpPr>
        <p:spPr>
          <a:xfrm>
            <a:off x="3469466" y="382819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1" name="Google Shape;11951;p76"/>
          <p:cNvSpPr/>
          <p:nvPr/>
        </p:nvSpPr>
        <p:spPr>
          <a:xfrm>
            <a:off x="5314611" y="3818560"/>
            <a:ext cx="324188" cy="324538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2" name="Google Shape;11952;p76"/>
          <p:cNvGrpSpPr/>
          <p:nvPr/>
        </p:nvGrpSpPr>
        <p:grpSpPr>
          <a:xfrm>
            <a:off x="5811827" y="3806451"/>
            <a:ext cx="283743" cy="308444"/>
            <a:chOff x="5964227" y="3858701"/>
            <a:chExt cx="283743" cy="308444"/>
          </a:xfrm>
        </p:grpSpPr>
        <p:sp>
          <p:nvSpPr>
            <p:cNvPr id="11953" name="Google Shape;11953;p76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76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76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76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7" name="Google Shape;11957;p76"/>
          <p:cNvGrpSpPr/>
          <p:nvPr/>
        </p:nvGrpSpPr>
        <p:grpSpPr>
          <a:xfrm>
            <a:off x="6243508" y="3873073"/>
            <a:ext cx="320372" cy="213602"/>
            <a:chOff x="6395908" y="3873073"/>
            <a:chExt cx="320372" cy="213602"/>
          </a:xfrm>
        </p:grpSpPr>
        <p:sp>
          <p:nvSpPr>
            <p:cNvPr id="11958" name="Google Shape;11958;p76"/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76"/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76"/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76"/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76"/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76"/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76"/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76"/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76"/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76"/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8" name="Google Shape;11968;p76"/>
          <p:cNvGrpSpPr/>
          <p:nvPr/>
        </p:nvGrpSpPr>
        <p:grpSpPr>
          <a:xfrm>
            <a:off x="7262890" y="3802816"/>
            <a:ext cx="357138" cy="352018"/>
            <a:chOff x="7415290" y="3802816"/>
            <a:chExt cx="357138" cy="352018"/>
          </a:xfrm>
        </p:grpSpPr>
        <p:sp>
          <p:nvSpPr>
            <p:cNvPr id="11969" name="Google Shape;11969;p76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76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76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76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76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76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76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76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7" name="Google Shape;11977;p76"/>
          <p:cNvGrpSpPr/>
          <p:nvPr/>
        </p:nvGrpSpPr>
        <p:grpSpPr>
          <a:xfrm>
            <a:off x="6737312" y="3833413"/>
            <a:ext cx="355230" cy="293401"/>
            <a:chOff x="6889712" y="3833413"/>
            <a:chExt cx="355230" cy="293401"/>
          </a:xfrm>
        </p:grpSpPr>
        <p:sp>
          <p:nvSpPr>
            <p:cNvPr id="11978" name="Google Shape;11978;p76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76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76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76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76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3" name="Google Shape;11983;p76"/>
          <p:cNvGrpSpPr/>
          <p:nvPr/>
        </p:nvGrpSpPr>
        <p:grpSpPr>
          <a:xfrm>
            <a:off x="7707152" y="3835870"/>
            <a:ext cx="282318" cy="337168"/>
            <a:chOff x="1635875" y="237775"/>
            <a:chExt cx="4370250" cy="5219325"/>
          </a:xfrm>
        </p:grpSpPr>
        <p:sp>
          <p:nvSpPr>
            <p:cNvPr id="11984" name="Google Shape;11984;p76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76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6" name="Google Shape;11986;p76"/>
          <p:cNvGrpSpPr/>
          <p:nvPr/>
        </p:nvGrpSpPr>
        <p:grpSpPr>
          <a:xfrm>
            <a:off x="3103963" y="3361140"/>
            <a:ext cx="297886" cy="337578"/>
            <a:chOff x="3103963" y="3361140"/>
            <a:chExt cx="297886" cy="337578"/>
          </a:xfrm>
        </p:grpSpPr>
        <p:sp>
          <p:nvSpPr>
            <p:cNvPr id="11987" name="Google Shape;11987;p76"/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76"/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76"/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76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76"/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76"/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76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76"/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76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76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76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76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76"/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76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1" name="Google Shape;12011;p76"/>
          <p:cNvGrpSpPr/>
          <p:nvPr/>
        </p:nvGrpSpPr>
        <p:grpSpPr>
          <a:xfrm>
            <a:off x="2667821" y="3361108"/>
            <a:ext cx="273046" cy="337801"/>
            <a:chOff x="2667821" y="3361108"/>
            <a:chExt cx="273046" cy="337801"/>
          </a:xfrm>
        </p:grpSpPr>
        <p:sp>
          <p:nvSpPr>
            <p:cNvPr id="12012" name="Google Shape;12012;p76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76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76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76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76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76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76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76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76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76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76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76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76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76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76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76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76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76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76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1" name="Google Shape;12031;p76"/>
          <p:cNvGrpSpPr/>
          <p:nvPr/>
        </p:nvGrpSpPr>
        <p:grpSpPr>
          <a:xfrm>
            <a:off x="2212469" y="3360313"/>
            <a:ext cx="282715" cy="338660"/>
            <a:chOff x="2212469" y="3360313"/>
            <a:chExt cx="282715" cy="338660"/>
          </a:xfrm>
        </p:grpSpPr>
        <p:sp>
          <p:nvSpPr>
            <p:cNvPr id="12032" name="Google Shape;12032;p76"/>
            <p:cNvSpPr/>
            <p:nvPr/>
          </p:nvSpPr>
          <p:spPr>
            <a:xfrm>
              <a:off x="2282313" y="3360313"/>
              <a:ext cx="212871" cy="200403"/>
            </a:xfrm>
            <a:custGeom>
              <a:avLst/>
              <a:gdLst/>
              <a:ahLst/>
              <a:cxnLst/>
              <a:rect l="l" t="t" r="r" b="b"/>
              <a:pathLst>
                <a:path w="6693" h="6301" extrusionOk="0">
                  <a:moveTo>
                    <a:pt x="2751" y="2573"/>
                  </a:moveTo>
                  <a:lnTo>
                    <a:pt x="4108" y="3919"/>
                  </a:lnTo>
                  <a:lnTo>
                    <a:pt x="2882" y="5157"/>
                  </a:lnTo>
                  <a:lnTo>
                    <a:pt x="1525" y="3800"/>
                  </a:lnTo>
                  <a:lnTo>
                    <a:pt x="2751" y="2573"/>
                  </a:lnTo>
                  <a:close/>
                  <a:moveTo>
                    <a:pt x="5397" y="0"/>
                  </a:moveTo>
                  <a:cubicBezTo>
                    <a:pt x="5323" y="0"/>
                    <a:pt x="5261" y="55"/>
                    <a:pt x="5239" y="121"/>
                  </a:cubicBezTo>
                  <a:cubicBezTo>
                    <a:pt x="5228" y="216"/>
                    <a:pt x="5287" y="287"/>
                    <a:pt x="5359" y="299"/>
                  </a:cubicBezTo>
                  <a:cubicBezTo>
                    <a:pt x="5775" y="383"/>
                    <a:pt x="5990" y="656"/>
                    <a:pt x="6037" y="692"/>
                  </a:cubicBezTo>
                  <a:cubicBezTo>
                    <a:pt x="6478" y="1133"/>
                    <a:pt x="6478" y="1871"/>
                    <a:pt x="6037" y="2335"/>
                  </a:cubicBezTo>
                  <a:lnTo>
                    <a:pt x="5406" y="2954"/>
                  </a:lnTo>
                  <a:lnTo>
                    <a:pt x="3715" y="1264"/>
                  </a:lnTo>
                  <a:lnTo>
                    <a:pt x="4335" y="633"/>
                  </a:lnTo>
                  <a:cubicBezTo>
                    <a:pt x="4466" y="502"/>
                    <a:pt x="4632" y="395"/>
                    <a:pt x="4823" y="347"/>
                  </a:cubicBezTo>
                  <a:cubicBezTo>
                    <a:pt x="4918" y="323"/>
                    <a:pt x="4966" y="228"/>
                    <a:pt x="4930" y="156"/>
                  </a:cubicBezTo>
                  <a:cubicBezTo>
                    <a:pt x="4910" y="88"/>
                    <a:pt x="4842" y="43"/>
                    <a:pt x="4778" y="43"/>
                  </a:cubicBezTo>
                  <a:cubicBezTo>
                    <a:pt x="4765" y="43"/>
                    <a:pt x="4752" y="45"/>
                    <a:pt x="4739" y="49"/>
                  </a:cubicBezTo>
                  <a:cubicBezTo>
                    <a:pt x="4501" y="133"/>
                    <a:pt x="4287" y="240"/>
                    <a:pt x="4108" y="430"/>
                  </a:cubicBezTo>
                  <a:lnTo>
                    <a:pt x="3489" y="1049"/>
                  </a:lnTo>
                  <a:lnTo>
                    <a:pt x="3180" y="752"/>
                  </a:lnTo>
                  <a:cubicBezTo>
                    <a:pt x="3073" y="651"/>
                    <a:pt x="2933" y="600"/>
                    <a:pt x="2794" y="600"/>
                  </a:cubicBezTo>
                  <a:cubicBezTo>
                    <a:pt x="2656" y="600"/>
                    <a:pt x="2519" y="651"/>
                    <a:pt x="2418" y="752"/>
                  </a:cubicBezTo>
                  <a:lnTo>
                    <a:pt x="2049" y="1121"/>
                  </a:lnTo>
                  <a:cubicBezTo>
                    <a:pt x="1834" y="1335"/>
                    <a:pt x="1834" y="1680"/>
                    <a:pt x="2049" y="1883"/>
                  </a:cubicBezTo>
                  <a:lnTo>
                    <a:pt x="2525" y="2359"/>
                  </a:lnTo>
                  <a:lnTo>
                    <a:pt x="60" y="4812"/>
                  </a:lnTo>
                  <a:cubicBezTo>
                    <a:pt x="1" y="4871"/>
                    <a:pt x="1" y="4978"/>
                    <a:pt x="60" y="5038"/>
                  </a:cubicBezTo>
                  <a:cubicBezTo>
                    <a:pt x="90" y="5068"/>
                    <a:pt x="132" y="5083"/>
                    <a:pt x="173" y="5083"/>
                  </a:cubicBezTo>
                  <a:cubicBezTo>
                    <a:pt x="215" y="5083"/>
                    <a:pt x="257" y="5068"/>
                    <a:pt x="286" y="5038"/>
                  </a:cubicBezTo>
                  <a:lnTo>
                    <a:pt x="1287" y="4038"/>
                  </a:lnTo>
                  <a:lnTo>
                    <a:pt x="2644" y="5395"/>
                  </a:lnTo>
                  <a:lnTo>
                    <a:pt x="2001" y="6038"/>
                  </a:lnTo>
                  <a:cubicBezTo>
                    <a:pt x="1894" y="6145"/>
                    <a:pt x="1965" y="6300"/>
                    <a:pt x="2120" y="6300"/>
                  </a:cubicBezTo>
                  <a:cubicBezTo>
                    <a:pt x="2123" y="6300"/>
                    <a:pt x="2125" y="6300"/>
                    <a:pt x="2127" y="6300"/>
                  </a:cubicBezTo>
                  <a:cubicBezTo>
                    <a:pt x="2236" y="6300"/>
                    <a:pt x="2191" y="6277"/>
                    <a:pt x="4370" y="4133"/>
                  </a:cubicBezTo>
                  <a:cubicBezTo>
                    <a:pt x="4454" y="4133"/>
                    <a:pt x="4525" y="4062"/>
                    <a:pt x="4525" y="3966"/>
                  </a:cubicBezTo>
                  <a:cubicBezTo>
                    <a:pt x="4525" y="3859"/>
                    <a:pt x="4442" y="3835"/>
                    <a:pt x="4335" y="3716"/>
                  </a:cubicBezTo>
                  <a:lnTo>
                    <a:pt x="2977" y="2359"/>
                  </a:lnTo>
                  <a:lnTo>
                    <a:pt x="2287" y="1657"/>
                  </a:lnTo>
                  <a:cubicBezTo>
                    <a:pt x="2191" y="1573"/>
                    <a:pt x="2191" y="1430"/>
                    <a:pt x="2287" y="1347"/>
                  </a:cubicBezTo>
                  <a:lnTo>
                    <a:pt x="2656" y="978"/>
                  </a:lnTo>
                  <a:cubicBezTo>
                    <a:pt x="2697" y="930"/>
                    <a:pt x="2754" y="906"/>
                    <a:pt x="2811" y="906"/>
                  </a:cubicBezTo>
                  <a:cubicBezTo>
                    <a:pt x="2867" y="906"/>
                    <a:pt x="2924" y="930"/>
                    <a:pt x="2965" y="978"/>
                  </a:cubicBezTo>
                  <a:lnTo>
                    <a:pt x="5716" y="3728"/>
                  </a:lnTo>
                  <a:cubicBezTo>
                    <a:pt x="5811" y="3812"/>
                    <a:pt x="5811" y="3954"/>
                    <a:pt x="5716" y="4038"/>
                  </a:cubicBezTo>
                  <a:lnTo>
                    <a:pt x="5347" y="4407"/>
                  </a:lnTo>
                  <a:cubicBezTo>
                    <a:pt x="5305" y="4455"/>
                    <a:pt x="5248" y="4478"/>
                    <a:pt x="5192" y="4478"/>
                  </a:cubicBezTo>
                  <a:cubicBezTo>
                    <a:pt x="5135" y="4478"/>
                    <a:pt x="5079" y="4455"/>
                    <a:pt x="5037" y="4407"/>
                  </a:cubicBezTo>
                  <a:lnTo>
                    <a:pt x="4918" y="4288"/>
                  </a:lnTo>
                  <a:cubicBezTo>
                    <a:pt x="4888" y="4258"/>
                    <a:pt x="4847" y="4243"/>
                    <a:pt x="4805" y="4243"/>
                  </a:cubicBezTo>
                  <a:cubicBezTo>
                    <a:pt x="4763" y="4243"/>
                    <a:pt x="4722" y="4258"/>
                    <a:pt x="4692" y="4288"/>
                  </a:cubicBezTo>
                  <a:cubicBezTo>
                    <a:pt x="4632" y="4347"/>
                    <a:pt x="4632" y="4455"/>
                    <a:pt x="4692" y="4514"/>
                  </a:cubicBezTo>
                  <a:lnTo>
                    <a:pt x="4811" y="4633"/>
                  </a:lnTo>
                  <a:cubicBezTo>
                    <a:pt x="4918" y="4740"/>
                    <a:pt x="5055" y="4794"/>
                    <a:pt x="5192" y="4794"/>
                  </a:cubicBezTo>
                  <a:cubicBezTo>
                    <a:pt x="5329" y="4794"/>
                    <a:pt x="5466" y="4740"/>
                    <a:pt x="5573" y="4633"/>
                  </a:cubicBezTo>
                  <a:lnTo>
                    <a:pt x="5942" y="4264"/>
                  </a:lnTo>
                  <a:cubicBezTo>
                    <a:pt x="6156" y="4050"/>
                    <a:pt x="6156" y="3716"/>
                    <a:pt x="5942" y="3502"/>
                  </a:cubicBezTo>
                  <a:lnTo>
                    <a:pt x="5644" y="3204"/>
                  </a:lnTo>
                  <a:lnTo>
                    <a:pt x="6275" y="2585"/>
                  </a:lnTo>
                  <a:cubicBezTo>
                    <a:pt x="6537" y="2300"/>
                    <a:pt x="6692" y="1930"/>
                    <a:pt x="6692" y="1526"/>
                  </a:cubicBezTo>
                  <a:cubicBezTo>
                    <a:pt x="6692" y="823"/>
                    <a:pt x="6216" y="454"/>
                    <a:pt x="6180" y="406"/>
                  </a:cubicBezTo>
                  <a:cubicBezTo>
                    <a:pt x="5978" y="204"/>
                    <a:pt x="5704" y="73"/>
                    <a:pt x="5418" y="2"/>
                  </a:cubicBezTo>
                  <a:cubicBezTo>
                    <a:pt x="5411" y="1"/>
                    <a:pt x="5404" y="0"/>
                    <a:pt x="5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76"/>
            <p:cNvSpPr/>
            <p:nvPr/>
          </p:nvSpPr>
          <p:spPr>
            <a:xfrm>
              <a:off x="2234987" y="3526304"/>
              <a:ext cx="106070" cy="94143"/>
            </a:xfrm>
            <a:custGeom>
              <a:avLst/>
              <a:gdLst/>
              <a:ahLst/>
              <a:cxnLst/>
              <a:rect l="l" t="t" r="r" b="b"/>
              <a:pathLst>
                <a:path w="3335" h="2960" extrusionOk="0">
                  <a:moveTo>
                    <a:pt x="1245" y="1"/>
                  </a:moveTo>
                  <a:cubicBezTo>
                    <a:pt x="1203" y="1"/>
                    <a:pt x="1161" y="15"/>
                    <a:pt x="1132" y="45"/>
                  </a:cubicBezTo>
                  <a:cubicBezTo>
                    <a:pt x="1120" y="57"/>
                    <a:pt x="620" y="462"/>
                    <a:pt x="739" y="1152"/>
                  </a:cubicBezTo>
                  <a:lnTo>
                    <a:pt x="227" y="1664"/>
                  </a:lnTo>
                  <a:cubicBezTo>
                    <a:pt x="84" y="1807"/>
                    <a:pt x="0" y="2010"/>
                    <a:pt x="0" y="2200"/>
                  </a:cubicBezTo>
                  <a:cubicBezTo>
                    <a:pt x="0" y="2659"/>
                    <a:pt x="376" y="2960"/>
                    <a:pt x="766" y="2960"/>
                  </a:cubicBezTo>
                  <a:cubicBezTo>
                    <a:pt x="953" y="2960"/>
                    <a:pt x="1144" y="2890"/>
                    <a:pt x="1298" y="2736"/>
                  </a:cubicBezTo>
                  <a:lnTo>
                    <a:pt x="1810" y="2236"/>
                  </a:lnTo>
                  <a:cubicBezTo>
                    <a:pt x="1868" y="2243"/>
                    <a:pt x="1926" y="2247"/>
                    <a:pt x="1984" y="2247"/>
                  </a:cubicBezTo>
                  <a:cubicBezTo>
                    <a:pt x="2308" y="2247"/>
                    <a:pt x="2626" y="2133"/>
                    <a:pt x="2858" y="1891"/>
                  </a:cubicBezTo>
                  <a:lnTo>
                    <a:pt x="3275" y="1474"/>
                  </a:lnTo>
                  <a:cubicBezTo>
                    <a:pt x="3334" y="1414"/>
                    <a:pt x="3334" y="1307"/>
                    <a:pt x="3275" y="1248"/>
                  </a:cubicBezTo>
                  <a:cubicBezTo>
                    <a:pt x="3245" y="1218"/>
                    <a:pt x="3206" y="1203"/>
                    <a:pt x="3168" y="1203"/>
                  </a:cubicBezTo>
                  <a:cubicBezTo>
                    <a:pt x="3129" y="1203"/>
                    <a:pt x="3090" y="1218"/>
                    <a:pt x="3060" y="1248"/>
                  </a:cubicBezTo>
                  <a:lnTo>
                    <a:pt x="2644" y="1664"/>
                  </a:lnTo>
                  <a:cubicBezTo>
                    <a:pt x="2464" y="1844"/>
                    <a:pt x="2237" y="1929"/>
                    <a:pt x="2008" y="1929"/>
                  </a:cubicBezTo>
                  <a:cubicBezTo>
                    <a:pt x="1934" y="1929"/>
                    <a:pt x="1859" y="1920"/>
                    <a:pt x="1786" y="1903"/>
                  </a:cubicBezTo>
                  <a:cubicBezTo>
                    <a:pt x="1772" y="1900"/>
                    <a:pt x="1760" y="1898"/>
                    <a:pt x="1748" y="1898"/>
                  </a:cubicBezTo>
                  <a:cubicBezTo>
                    <a:pt x="1709" y="1898"/>
                    <a:pt x="1680" y="1914"/>
                    <a:pt x="1644" y="1950"/>
                  </a:cubicBezTo>
                  <a:lnTo>
                    <a:pt x="1072" y="2510"/>
                  </a:lnTo>
                  <a:cubicBezTo>
                    <a:pt x="989" y="2605"/>
                    <a:pt x="882" y="2641"/>
                    <a:pt x="762" y="2641"/>
                  </a:cubicBezTo>
                  <a:cubicBezTo>
                    <a:pt x="358" y="2641"/>
                    <a:pt x="167" y="2164"/>
                    <a:pt x="453" y="1891"/>
                  </a:cubicBezTo>
                  <a:lnTo>
                    <a:pt x="1012" y="1319"/>
                  </a:lnTo>
                  <a:cubicBezTo>
                    <a:pt x="1060" y="1283"/>
                    <a:pt x="1072" y="1236"/>
                    <a:pt x="1060" y="1176"/>
                  </a:cubicBezTo>
                  <a:cubicBezTo>
                    <a:pt x="929" y="605"/>
                    <a:pt x="1358" y="283"/>
                    <a:pt x="1358" y="259"/>
                  </a:cubicBezTo>
                  <a:cubicBezTo>
                    <a:pt x="1417" y="200"/>
                    <a:pt x="1417" y="105"/>
                    <a:pt x="1358" y="45"/>
                  </a:cubicBezTo>
                  <a:cubicBezTo>
                    <a:pt x="1328" y="15"/>
                    <a:pt x="1286" y="1"/>
                    <a:pt x="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76"/>
            <p:cNvSpPr/>
            <p:nvPr/>
          </p:nvSpPr>
          <p:spPr>
            <a:xfrm>
              <a:off x="2212469" y="3622386"/>
              <a:ext cx="61924" cy="76586"/>
            </a:xfrm>
            <a:custGeom>
              <a:avLst/>
              <a:gdLst/>
              <a:ahLst/>
              <a:cxnLst/>
              <a:rect l="l" t="t" r="r" b="b"/>
              <a:pathLst>
                <a:path w="1947" h="2408" extrusionOk="0">
                  <a:moveTo>
                    <a:pt x="982" y="322"/>
                  </a:moveTo>
                  <a:lnTo>
                    <a:pt x="1447" y="1382"/>
                  </a:lnTo>
                  <a:cubicBezTo>
                    <a:pt x="1566" y="1680"/>
                    <a:pt x="1387" y="2084"/>
                    <a:pt x="970" y="2084"/>
                  </a:cubicBezTo>
                  <a:cubicBezTo>
                    <a:pt x="589" y="2084"/>
                    <a:pt x="387" y="1691"/>
                    <a:pt x="518" y="1382"/>
                  </a:cubicBezTo>
                  <a:lnTo>
                    <a:pt x="982" y="322"/>
                  </a:lnTo>
                  <a:close/>
                  <a:moveTo>
                    <a:pt x="975" y="1"/>
                  </a:moveTo>
                  <a:cubicBezTo>
                    <a:pt x="863" y="1"/>
                    <a:pt x="750" y="60"/>
                    <a:pt x="697" y="179"/>
                  </a:cubicBezTo>
                  <a:lnTo>
                    <a:pt x="220" y="1263"/>
                  </a:lnTo>
                  <a:cubicBezTo>
                    <a:pt x="0" y="1773"/>
                    <a:pt x="333" y="2407"/>
                    <a:pt x="977" y="2407"/>
                  </a:cubicBezTo>
                  <a:cubicBezTo>
                    <a:pt x="994" y="2407"/>
                    <a:pt x="1012" y="2407"/>
                    <a:pt x="1030" y="2406"/>
                  </a:cubicBezTo>
                  <a:cubicBezTo>
                    <a:pt x="1601" y="2382"/>
                    <a:pt x="1947" y="1775"/>
                    <a:pt x="1720" y="1263"/>
                  </a:cubicBezTo>
                  <a:lnTo>
                    <a:pt x="1244" y="179"/>
                  </a:lnTo>
                  <a:cubicBezTo>
                    <a:pt x="1197" y="60"/>
                    <a:pt x="1086" y="1"/>
                    <a:pt x="9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5" name="Google Shape;12035;p76"/>
          <p:cNvGrpSpPr/>
          <p:nvPr/>
        </p:nvGrpSpPr>
        <p:grpSpPr>
          <a:xfrm>
            <a:off x="1768821" y="3361108"/>
            <a:ext cx="278739" cy="339073"/>
            <a:chOff x="1768821" y="3361108"/>
            <a:chExt cx="278739" cy="339073"/>
          </a:xfrm>
        </p:grpSpPr>
        <p:sp>
          <p:nvSpPr>
            <p:cNvPr id="12036" name="Google Shape;12036;p76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76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76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76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76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76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76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76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76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76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76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7" name="Google Shape;12047;p76"/>
          <p:cNvGrpSpPr/>
          <p:nvPr/>
        </p:nvGrpSpPr>
        <p:grpSpPr>
          <a:xfrm>
            <a:off x="5337883" y="3336873"/>
            <a:ext cx="307141" cy="376826"/>
            <a:chOff x="5337883" y="3336873"/>
            <a:chExt cx="307141" cy="376826"/>
          </a:xfrm>
        </p:grpSpPr>
        <p:sp>
          <p:nvSpPr>
            <p:cNvPr id="12048" name="Google Shape;12048;p76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76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0" name="Google Shape;12050;p76"/>
          <p:cNvGrpSpPr/>
          <p:nvPr/>
        </p:nvGrpSpPr>
        <p:grpSpPr>
          <a:xfrm>
            <a:off x="4883835" y="3337255"/>
            <a:ext cx="323425" cy="377557"/>
            <a:chOff x="4883835" y="3337255"/>
            <a:chExt cx="323425" cy="377557"/>
          </a:xfrm>
        </p:grpSpPr>
        <p:sp>
          <p:nvSpPr>
            <p:cNvPr id="12051" name="Google Shape;12051;p76"/>
            <p:cNvSpPr/>
            <p:nvPr/>
          </p:nvSpPr>
          <p:spPr>
            <a:xfrm>
              <a:off x="4883835" y="3447682"/>
              <a:ext cx="323425" cy="142932"/>
            </a:xfrm>
            <a:custGeom>
              <a:avLst/>
              <a:gdLst/>
              <a:ahLst/>
              <a:cxnLst/>
              <a:rect l="l" t="t" r="r" b="b"/>
              <a:pathLst>
                <a:path w="10169" h="4494" extrusionOk="0">
                  <a:moveTo>
                    <a:pt x="7537" y="1993"/>
                  </a:moveTo>
                  <a:lnTo>
                    <a:pt x="7537" y="2005"/>
                  </a:lnTo>
                  <a:lnTo>
                    <a:pt x="7537" y="2279"/>
                  </a:lnTo>
                  <a:lnTo>
                    <a:pt x="7537" y="2291"/>
                  </a:lnTo>
                  <a:lnTo>
                    <a:pt x="7537" y="2577"/>
                  </a:lnTo>
                  <a:cubicBezTo>
                    <a:pt x="7502" y="2589"/>
                    <a:pt x="7442" y="2636"/>
                    <a:pt x="7299" y="2672"/>
                  </a:cubicBezTo>
                  <a:cubicBezTo>
                    <a:pt x="7109" y="2731"/>
                    <a:pt x="6787" y="2791"/>
                    <a:pt x="6371" y="2839"/>
                  </a:cubicBezTo>
                  <a:cubicBezTo>
                    <a:pt x="6347" y="2839"/>
                    <a:pt x="6335" y="2839"/>
                    <a:pt x="6299" y="2851"/>
                  </a:cubicBezTo>
                  <a:cubicBezTo>
                    <a:pt x="5990" y="2886"/>
                    <a:pt x="5656" y="2898"/>
                    <a:pt x="5299" y="2910"/>
                  </a:cubicBezTo>
                  <a:lnTo>
                    <a:pt x="4847" y="2910"/>
                  </a:lnTo>
                  <a:cubicBezTo>
                    <a:pt x="4501" y="2910"/>
                    <a:pt x="4156" y="2886"/>
                    <a:pt x="3846" y="2851"/>
                  </a:cubicBezTo>
                  <a:cubicBezTo>
                    <a:pt x="3811" y="2851"/>
                    <a:pt x="3799" y="2851"/>
                    <a:pt x="3775" y="2839"/>
                  </a:cubicBezTo>
                  <a:cubicBezTo>
                    <a:pt x="3358" y="2791"/>
                    <a:pt x="3037" y="2731"/>
                    <a:pt x="2846" y="2672"/>
                  </a:cubicBezTo>
                  <a:cubicBezTo>
                    <a:pt x="2715" y="2636"/>
                    <a:pt x="2632" y="2601"/>
                    <a:pt x="2620" y="2577"/>
                  </a:cubicBezTo>
                  <a:lnTo>
                    <a:pt x="2620" y="2410"/>
                  </a:lnTo>
                  <a:lnTo>
                    <a:pt x="2620" y="2398"/>
                  </a:lnTo>
                  <a:lnTo>
                    <a:pt x="2620" y="2291"/>
                  </a:lnTo>
                  <a:lnTo>
                    <a:pt x="2620" y="2279"/>
                  </a:lnTo>
                  <a:lnTo>
                    <a:pt x="2620" y="2243"/>
                  </a:lnTo>
                  <a:lnTo>
                    <a:pt x="2620" y="2077"/>
                  </a:lnTo>
                  <a:lnTo>
                    <a:pt x="2620" y="2065"/>
                  </a:lnTo>
                  <a:lnTo>
                    <a:pt x="2620" y="2005"/>
                  </a:lnTo>
                  <a:lnTo>
                    <a:pt x="2620" y="1993"/>
                  </a:lnTo>
                  <a:cubicBezTo>
                    <a:pt x="3263" y="2112"/>
                    <a:pt x="4144" y="2184"/>
                    <a:pt x="5085" y="2184"/>
                  </a:cubicBezTo>
                  <a:cubicBezTo>
                    <a:pt x="6013" y="2184"/>
                    <a:pt x="6906" y="2112"/>
                    <a:pt x="7537" y="1993"/>
                  </a:cubicBezTo>
                  <a:close/>
                  <a:moveTo>
                    <a:pt x="2239" y="2112"/>
                  </a:moveTo>
                  <a:lnTo>
                    <a:pt x="2239" y="2136"/>
                  </a:lnTo>
                  <a:lnTo>
                    <a:pt x="2239" y="2303"/>
                  </a:lnTo>
                  <a:lnTo>
                    <a:pt x="2239" y="2362"/>
                  </a:lnTo>
                  <a:lnTo>
                    <a:pt x="2239" y="2374"/>
                  </a:lnTo>
                  <a:lnTo>
                    <a:pt x="2239" y="2601"/>
                  </a:lnTo>
                  <a:lnTo>
                    <a:pt x="2239" y="2636"/>
                  </a:lnTo>
                  <a:cubicBezTo>
                    <a:pt x="2239" y="2874"/>
                    <a:pt x="2501" y="3017"/>
                    <a:pt x="3156" y="3136"/>
                  </a:cubicBezTo>
                  <a:cubicBezTo>
                    <a:pt x="3668" y="3232"/>
                    <a:pt x="4346" y="3267"/>
                    <a:pt x="5061" y="3267"/>
                  </a:cubicBezTo>
                  <a:cubicBezTo>
                    <a:pt x="5775" y="3267"/>
                    <a:pt x="6454" y="3232"/>
                    <a:pt x="6966" y="3136"/>
                  </a:cubicBezTo>
                  <a:cubicBezTo>
                    <a:pt x="7609" y="3017"/>
                    <a:pt x="7895" y="2874"/>
                    <a:pt x="7895" y="2636"/>
                  </a:cubicBezTo>
                  <a:lnTo>
                    <a:pt x="7895" y="2398"/>
                  </a:lnTo>
                  <a:lnTo>
                    <a:pt x="7895" y="2339"/>
                  </a:lnTo>
                  <a:lnTo>
                    <a:pt x="7895" y="2172"/>
                  </a:lnTo>
                  <a:lnTo>
                    <a:pt x="7895" y="2136"/>
                  </a:lnTo>
                  <a:cubicBezTo>
                    <a:pt x="8073" y="2160"/>
                    <a:pt x="8240" y="2160"/>
                    <a:pt x="8395" y="2172"/>
                  </a:cubicBezTo>
                  <a:lnTo>
                    <a:pt x="8514" y="2172"/>
                  </a:lnTo>
                  <a:cubicBezTo>
                    <a:pt x="8728" y="2184"/>
                    <a:pt x="9049" y="2208"/>
                    <a:pt x="9323" y="2267"/>
                  </a:cubicBezTo>
                  <a:cubicBezTo>
                    <a:pt x="9585" y="2327"/>
                    <a:pt x="9752" y="2410"/>
                    <a:pt x="9764" y="2517"/>
                  </a:cubicBezTo>
                  <a:cubicBezTo>
                    <a:pt x="9766" y="2516"/>
                    <a:pt x="9769" y="2516"/>
                    <a:pt x="9771" y="2516"/>
                  </a:cubicBezTo>
                  <a:cubicBezTo>
                    <a:pt x="9796" y="2516"/>
                    <a:pt x="9769" y="2587"/>
                    <a:pt x="9680" y="2720"/>
                  </a:cubicBezTo>
                  <a:cubicBezTo>
                    <a:pt x="9430" y="3053"/>
                    <a:pt x="8871" y="3398"/>
                    <a:pt x="8204" y="3648"/>
                  </a:cubicBezTo>
                  <a:cubicBezTo>
                    <a:pt x="7323" y="3994"/>
                    <a:pt x="6240" y="4172"/>
                    <a:pt x="5085" y="4172"/>
                  </a:cubicBezTo>
                  <a:cubicBezTo>
                    <a:pt x="3918" y="4172"/>
                    <a:pt x="2846" y="3994"/>
                    <a:pt x="1953" y="3648"/>
                  </a:cubicBezTo>
                  <a:cubicBezTo>
                    <a:pt x="1287" y="3398"/>
                    <a:pt x="739" y="3053"/>
                    <a:pt x="477" y="2720"/>
                  </a:cubicBezTo>
                  <a:cubicBezTo>
                    <a:pt x="370" y="2589"/>
                    <a:pt x="358" y="2505"/>
                    <a:pt x="358" y="2481"/>
                  </a:cubicBezTo>
                  <a:cubicBezTo>
                    <a:pt x="394" y="2374"/>
                    <a:pt x="548" y="2291"/>
                    <a:pt x="810" y="2231"/>
                  </a:cubicBezTo>
                  <a:cubicBezTo>
                    <a:pt x="1072" y="2172"/>
                    <a:pt x="1406" y="2160"/>
                    <a:pt x="1608" y="2136"/>
                  </a:cubicBezTo>
                  <a:lnTo>
                    <a:pt x="1727" y="2136"/>
                  </a:lnTo>
                  <a:cubicBezTo>
                    <a:pt x="1894" y="2124"/>
                    <a:pt x="2060" y="2124"/>
                    <a:pt x="2239" y="2112"/>
                  </a:cubicBezTo>
                  <a:close/>
                  <a:moveTo>
                    <a:pt x="2344" y="1"/>
                  </a:moveTo>
                  <a:cubicBezTo>
                    <a:pt x="2333" y="1"/>
                    <a:pt x="2322" y="2"/>
                    <a:pt x="2310" y="5"/>
                  </a:cubicBezTo>
                  <a:cubicBezTo>
                    <a:pt x="2227" y="17"/>
                    <a:pt x="2144" y="100"/>
                    <a:pt x="2168" y="195"/>
                  </a:cubicBezTo>
                  <a:cubicBezTo>
                    <a:pt x="2239" y="684"/>
                    <a:pt x="2263" y="1207"/>
                    <a:pt x="2287" y="1743"/>
                  </a:cubicBezTo>
                  <a:cubicBezTo>
                    <a:pt x="2084" y="1755"/>
                    <a:pt x="1929" y="1755"/>
                    <a:pt x="1751" y="1767"/>
                  </a:cubicBezTo>
                  <a:lnTo>
                    <a:pt x="1632" y="1767"/>
                  </a:lnTo>
                  <a:cubicBezTo>
                    <a:pt x="1072" y="1803"/>
                    <a:pt x="167" y="1850"/>
                    <a:pt x="48" y="2386"/>
                  </a:cubicBezTo>
                  <a:cubicBezTo>
                    <a:pt x="1" y="2529"/>
                    <a:pt x="84" y="2720"/>
                    <a:pt x="227" y="2922"/>
                  </a:cubicBezTo>
                  <a:cubicBezTo>
                    <a:pt x="525" y="3303"/>
                    <a:pt x="1120" y="3672"/>
                    <a:pt x="1846" y="3958"/>
                  </a:cubicBezTo>
                  <a:cubicBezTo>
                    <a:pt x="2775" y="4315"/>
                    <a:pt x="3906" y="4494"/>
                    <a:pt x="5097" y="4494"/>
                  </a:cubicBezTo>
                  <a:cubicBezTo>
                    <a:pt x="6299" y="4494"/>
                    <a:pt x="7418" y="4315"/>
                    <a:pt x="8335" y="3958"/>
                  </a:cubicBezTo>
                  <a:cubicBezTo>
                    <a:pt x="9073" y="3672"/>
                    <a:pt x="9669" y="3303"/>
                    <a:pt x="9966" y="2922"/>
                  </a:cubicBezTo>
                  <a:cubicBezTo>
                    <a:pt x="10109" y="2743"/>
                    <a:pt x="10169" y="2565"/>
                    <a:pt x="10145" y="2398"/>
                  </a:cubicBezTo>
                  <a:cubicBezTo>
                    <a:pt x="10002" y="1862"/>
                    <a:pt x="9097" y="1815"/>
                    <a:pt x="8561" y="1791"/>
                  </a:cubicBezTo>
                  <a:lnTo>
                    <a:pt x="8442" y="1791"/>
                  </a:lnTo>
                  <a:cubicBezTo>
                    <a:pt x="8276" y="1767"/>
                    <a:pt x="8097" y="1767"/>
                    <a:pt x="7906" y="1755"/>
                  </a:cubicBezTo>
                  <a:cubicBezTo>
                    <a:pt x="7918" y="1219"/>
                    <a:pt x="7966" y="696"/>
                    <a:pt x="8025" y="207"/>
                  </a:cubicBezTo>
                  <a:cubicBezTo>
                    <a:pt x="8037" y="124"/>
                    <a:pt x="7966" y="29"/>
                    <a:pt x="7883" y="17"/>
                  </a:cubicBezTo>
                  <a:cubicBezTo>
                    <a:pt x="7876" y="16"/>
                    <a:pt x="7869" y="16"/>
                    <a:pt x="7862" y="16"/>
                  </a:cubicBezTo>
                  <a:cubicBezTo>
                    <a:pt x="7775" y="16"/>
                    <a:pt x="7702" y="83"/>
                    <a:pt x="7680" y="160"/>
                  </a:cubicBezTo>
                  <a:cubicBezTo>
                    <a:pt x="7621" y="636"/>
                    <a:pt x="7585" y="1136"/>
                    <a:pt x="7561" y="1636"/>
                  </a:cubicBezTo>
                  <a:cubicBezTo>
                    <a:pt x="6954" y="1755"/>
                    <a:pt x="6049" y="1827"/>
                    <a:pt x="5097" y="1827"/>
                  </a:cubicBezTo>
                  <a:cubicBezTo>
                    <a:pt x="4132" y="1827"/>
                    <a:pt x="3251" y="1755"/>
                    <a:pt x="2620" y="1636"/>
                  </a:cubicBezTo>
                  <a:cubicBezTo>
                    <a:pt x="2608" y="1136"/>
                    <a:pt x="2561" y="624"/>
                    <a:pt x="2501" y="148"/>
                  </a:cubicBezTo>
                  <a:cubicBezTo>
                    <a:pt x="2490" y="74"/>
                    <a:pt x="2424" y="1"/>
                    <a:pt x="2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76"/>
            <p:cNvSpPr/>
            <p:nvPr/>
          </p:nvSpPr>
          <p:spPr>
            <a:xfrm>
              <a:off x="4931161" y="3600377"/>
              <a:ext cx="228392" cy="114434"/>
            </a:xfrm>
            <a:custGeom>
              <a:avLst/>
              <a:gdLst/>
              <a:ahLst/>
              <a:cxnLst/>
              <a:rect l="l" t="t" r="r" b="b"/>
              <a:pathLst>
                <a:path w="7181" h="3598" extrusionOk="0">
                  <a:moveTo>
                    <a:pt x="3823" y="967"/>
                  </a:moveTo>
                  <a:cubicBezTo>
                    <a:pt x="3906" y="967"/>
                    <a:pt x="3942" y="1014"/>
                    <a:pt x="3978" y="1074"/>
                  </a:cubicBezTo>
                  <a:lnTo>
                    <a:pt x="3978" y="1109"/>
                  </a:lnTo>
                  <a:lnTo>
                    <a:pt x="3978" y="1133"/>
                  </a:lnTo>
                  <a:lnTo>
                    <a:pt x="3978" y="2443"/>
                  </a:lnTo>
                  <a:lnTo>
                    <a:pt x="3978" y="2479"/>
                  </a:lnTo>
                  <a:lnTo>
                    <a:pt x="3978" y="2502"/>
                  </a:lnTo>
                  <a:cubicBezTo>
                    <a:pt x="3966" y="2562"/>
                    <a:pt x="3906" y="2610"/>
                    <a:pt x="3823" y="2610"/>
                  </a:cubicBezTo>
                  <a:lnTo>
                    <a:pt x="3382" y="2610"/>
                  </a:lnTo>
                  <a:cubicBezTo>
                    <a:pt x="3311" y="2610"/>
                    <a:pt x="3263" y="2562"/>
                    <a:pt x="3228" y="2502"/>
                  </a:cubicBezTo>
                  <a:lnTo>
                    <a:pt x="3228" y="2479"/>
                  </a:lnTo>
                  <a:lnTo>
                    <a:pt x="3228" y="2443"/>
                  </a:lnTo>
                  <a:lnTo>
                    <a:pt x="3228" y="1133"/>
                  </a:lnTo>
                  <a:lnTo>
                    <a:pt x="3228" y="1109"/>
                  </a:lnTo>
                  <a:lnTo>
                    <a:pt x="3228" y="1074"/>
                  </a:lnTo>
                  <a:cubicBezTo>
                    <a:pt x="3251" y="1014"/>
                    <a:pt x="3311" y="967"/>
                    <a:pt x="3382" y="967"/>
                  </a:cubicBezTo>
                  <a:close/>
                  <a:moveTo>
                    <a:pt x="6018" y="345"/>
                  </a:moveTo>
                  <a:cubicBezTo>
                    <a:pt x="6123" y="345"/>
                    <a:pt x="6218" y="361"/>
                    <a:pt x="6299" y="395"/>
                  </a:cubicBezTo>
                  <a:cubicBezTo>
                    <a:pt x="6478" y="467"/>
                    <a:pt x="6597" y="586"/>
                    <a:pt x="6668" y="752"/>
                  </a:cubicBezTo>
                  <a:cubicBezTo>
                    <a:pt x="6835" y="1169"/>
                    <a:pt x="6561" y="1717"/>
                    <a:pt x="6561" y="1717"/>
                  </a:cubicBezTo>
                  <a:cubicBezTo>
                    <a:pt x="6537" y="1764"/>
                    <a:pt x="6537" y="1824"/>
                    <a:pt x="6561" y="1871"/>
                  </a:cubicBezTo>
                  <a:cubicBezTo>
                    <a:pt x="6585" y="1883"/>
                    <a:pt x="6835" y="2431"/>
                    <a:pt x="6692" y="2836"/>
                  </a:cubicBezTo>
                  <a:cubicBezTo>
                    <a:pt x="6621" y="3003"/>
                    <a:pt x="6502" y="3122"/>
                    <a:pt x="6311" y="3193"/>
                  </a:cubicBezTo>
                  <a:cubicBezTo>
                    <a:pt x="6237" y="3225"/>
                    <a:pt x="6151" y="3241"/>
                    <a:pt x="6052" y="3241"/>
                  </a:cubicBezTo>
                  <a:cubicBezTo>
                    <a:pt x="5643" y="3241"/>
                    <a:pt x="5033" y="2968"/>
                    <a:pt x="4323" y="2479"/>
                  </a:cubicBezTo>
                  <a:lnTo>
                    <a:pt x="4323" y="2443"/>
                  </a:lnTo>
                  <a:lnTo>
                    <a:pt x="4323" y="2300"/>
                  </a:lnTo>
                  <a:lnTo>
                    <a:pt x="5037" y="2491"/>
                  </a:lnTo>
                  <a:lnTo>
                    <a:pt x="5073" y="2491"/>
                  </a:lnTo>
                  <a:cubicBezTo>
                    <a:pt x="5156" y="2491"/>
                    <a:pt x="5228" y="2443"/>
                    <a:pt x="5240" y="2360"/>
                  </a:cubicBezTo>
                  <a:cubicBezTo>
                    <a:pt x="5275" y="2264"/>
                    <a:pt x="5216" y="2169"/>
                    <a:pt x="5121" y="2133"/>
                  </a:cubicBezTo>
                  <a:lnTo>
                    <a:pt x="4323" y="1907"/>
                  </a:lnTo>
                  <a:lnTo>
                    <a:pt x="4323" y="1657"/>
                  </a:lnTo>
                  <a:lnTo>
                    <a:pt x="5121" y="1431"/>
                  </a:lnTo>
                  <a:cubicBezTo>
                    <a:pt x="5216" y="1407"/>
                    <a:pt x="5275" y="1312"/>
                    <a:pt x="5240" y="1217"/>
                  </a:cubicBezTo>
                  <a:cubicBezTo>
                    <a:pt x="5221" y="1140"/>
                    <a:pt x="5156" y="1087"/>
                    <a:pt x="5076" y="1087"/>
                  </a:cubicBezTo>
                  <a:cubicBezTo>
                    <a:pt x="5056" y="1087"/>
                    <a:pt x="5035" y="1090"/>
                    <a:pt x="5013" y="1098"/>
                  </a:cubicBezTo>
                  <a:lnTo>
                    <a:pt x="4299" y="1288"/>
                  </a:lnTo>
                  <a:lnTo>
                    <a:pt x="4299" y="1133"/>
                  </a:lnTo>
                  <a:lnTo>
                    <a:pt x="4299" y="1109"/>
                  </a:lnTo>
                  <a:cubicBezTo>
                    <a:pt x="5002" y="606"/>
                    <a:pt x="5600" y="345"/>
                    <a:pt x="6018" y="345"/>
                  </a:cubicBezTo>
                  <a:close/>
                  <a:moveTo>
                    <a:pt x="1132" y="359"/>
                  </a:moveTo>
                  <a:cubicBezTo>
                    <a:pt x="1549" y="359"/>
                    <a:pt x="2144" y="633"/>
                    <a:pt x="2858" y="1133"/>
                  </a:cubicBezTo>
                  <a:lnTo>
                    <a:pt x="2858" y="1169"/>
                  </a:lnTo>
                  <a:lnTo>
                    <a:pt x="2858" y="1312"/>
                  </a:lnTo>
                  <a:lnTo>
                    <a:pt x="2144" y="1121"/>
                  </a:lnTo>
                  <a:cubicBezTo>
                    <a:pt x="2131" y="1118"/>
                    <a:pt x="2118" y="1116"/>
                    <a:pt x="2105" y="1116"/>
                  </a:cubicBezTo>
                  <a:cubicBezTo>
                    <a:pt x="2030" y="1116"/>
                    <a:pt x="1948" y="1170"/>
                    <a:pt x="1918" y="1240"/>
                  </a:cubicBezTo>
                  <a:cubicBezTo>
                    <a:pt x="1906" y="1312"/>
                    <a:pt x="1965" y="1419"/>
                    <a:pt x="2061" y="1431"/>
                  </a:cubicBezTo>
                  <a:lnTo>
                    <a:pt x="2858" y="1657"/>
                  </a:lnTo>
                  <a:lnTo>
                    <a:pt x="2858" y="1931"/>
                  </a:lnTo>
                  <a:lnTo>
                    <a:pt x="2061" y="2145"/>
                  </a:lnTo>
                  <a:cubicBezTo>
                    <a:pt x="1965" y="2181"/>
                    <a:pt x="1906" y="2264"/>
                    <a:pt x="1942" y="2372"/>
                  </a:cubicBezTo>
                  <a:cubicBezTo>
                    <a:pt x="1954" y="2443"/>
                    <a:pt x="2025" y="2502"/>
                    <a:pt x="2108" y="2502"/>
                  </a:cubicBezTo>
                  <a:lnTo>
                    <a:pt x="2144" y="2502"/>
                  </a:lnTo>
                  <a:lnTo>
                    <a:pt x="2858" y="2312"/>
                  </a:lnTo>
                  <a:lnTo>
                    <a:pt x="2858" y="2467"/>
                  </a:lnTo>
                  <a:lnTo>
                    <a:pt x="2858" y="2491"/>
                  </a:lnTo>
                  <a:cubicBezTo>
                    <a:pt x="2155" y="2994"/>
                    <a:pt x="1558" y="3255"/>
                    <a:pt x="1146" y="3255"/>
                  </a:cubicBezTo>
                  <a:cubicBezTo>
                    <a:pt x="1042" y="3255"/>
                    <a:pt x="949" y="3239"/>
                    <a:pt x="870" y="3205"/>
                  </a:cubicBezTo>
                  <a:cubicBezTo>
                    <a:pt x="692" y="3134"/>
                    <a:pt x="572" y="3014"/>
                    <a:pt x="489" y="2848"/>
                  </a:cubicBezTo>
                  <a:cubicBezTo>
                    <a:pt x="334" y="2431"/>
                    <a:pt x="596" y="1883"/>
                    <a:pt x="596" y="1883"/>
                  </a:cubicBezTo>
                  <a:cubicBezTo>
                    <a:pt x="632" y="1836"/>
                    <a:pt x="632" y="1776"/>
                    <a:pt x="596" y="1729"/>
                  </a:cubicBezTo>
                  <a:cubicBezTo>
                    <a:pt x="596" y="1729"/>
                    <a:pt x="346" y="1181"/>
                    <a:pt x="489" y="764"/>
                  </a:cubicBezTo>
                  <a:cubicBezTo>
                    <a:pt x="549" y="597"/>
                    <a:pt x="668" y="478"/>
                    <a:pt x="870" y="407"/>
                  </a:cubicBezTo>
                  <a:cubicBezTo>
                    <a:pt x="942" y="383"/>
                    <a:pt x="1025" y="359"/>
                    <a:pt x="1132" y="359"/>
                  </a:cubicBezTo>
                  <a:close/>
                  <a:moveTo>
                    <a:pt x="1141" y="0"/>
                  </a:moveTo>
                  <a:cubicBezTo>
                    <a:pt x="1002" y="0"/>
                    <a:pt x="871" y="23"/>
                    <a:pt x="751" y="74"/>
                  </a:cubicBezTo>
                  <a:cubicBezTo>
                    <a:pt x="477" y="193"/>
                    <a:pt x="287" y="371"/>
                    <a:pt x="180" y="633"/>
                  </a:cubicBezTo>
                  <a:cubicBezTo>
                    <a:pt x="1" y="1074"/>
                    <a:pt x="180" y="1598"/>
                    <a:pt x="251" y="1800"/>
                  </a:cubicBezTo>
                  <a:cubicBezTo>
                    <a:pt x="227" y="1895"/>
                    <a:pt x="168" y="2026"/>
                    <a:pt x="144" y="2193"/>
                  </a:cubicBezTo>
                  <a:cubicBezTo>
                    <a:pt x="72" y="2491"/>
                    <a:pt x="96" y="2741"/>
                    <a:pt x="180" y="2967"/>
                  </a:cubicBezTo>
                  <a:cubicBezTo>
                    <a:pt x="287" y="3217"/>
                    <a:pt x="465" y="3419"/>
                    <a:pt x="751" y="3514"/>
                  </a:cubicBezTo>
                  <a:cubicBezTo>
                    <a:pt x="870" y="3562"/>
                    <a:pt x="1001" y="3598"/>
                    <a:pt x="1144" y="3598"/>
                  </a:cubicBezTo>
                  <a:cubicBezTo>
                    <a:pt x="1727" y="3598"/>
                    <a:pt x="2442" y="3205"/>
                    <a:pt x="3013" y="2800"/>
                  </a:cubicBezTo>
                  <a:cubicBezTo>
                    <a:pt x="3097" y="2895"/>
                    <a:pt x="3228" y="2955"/>
                    <a:pt x="3370" y="2955"/>
                  </a:cubicBezTo>
                  <a:lnTo>
                    <a:pt x="3811" y="2955"/>
                  </a:lnTo>
                  <a:cubicBezTo>
                    <a:pt x="3966" y="2955"/>
                    <a:pt x="4085" y="2895"/>
                    <a:pt x="4168" y="2800"/>
                  </a:cubicBezTo>
                  <a:cubicBezTo>
                    <a:pt x="4752" y="3205"/>
                    <a:pt x="5454" y="3598"/>
                    <a:pt x="6037" y="3598"/>
                  </a:cubicBezTo>
                  <a:cubicBezTo>
                    <a:pt x="6180" y="3598"/>
                    <a:pt x="6311" y="3562"/>
                    <a:pt x="6430" y="3514"/>
                  </a:cubicBezTo>
                  <a:cubicBezTo>
                    <a:pt x="6704" y="3395"/>
                    <a:pt x="6895" y="3217"/>
                    <a:pt x="7002" y="2967"/>
                  </a:cubicBezTo>
                  <a:cubicBezTo>
                    <a:pt x="7180" y="2502"/>
                    <a:pt x="7014" y="1991"/>
                    <a:pt x="6930" y="1788"/>
                  </a:cubicBezTo>
                  <a:cubicBezTo>
                    <a:pt x="6954" y="1705"/>
                    <a:pt x="7014" y="1574"/>
                    <a:pt x="7049" y="1407"/>
                  </a:cubicBezTo>
                  <a:cubicBezTo>
                    <a:pt x="7109" y="1109"/>
                    <a:pt x="7085" y="848"/>
                    <a:pt x="7002" y="633"/>
                  </a:cubicBezTo>
                  <a:cubicBezTo>
                    <a:pt x="6895" y="371"/>
                    <a:pt x="6716" y="181"/>
                    <a:pt x="6430" y="74"/>
                  </a:cubicBezTo>
                  <a:cubicBezTo>
                    <a:pt x="6308" y="23"/>
                    <a:pt x="6175" y="0"/>
                    <a:pt x="6035" y="0"/>
                  </a:cubicBezTo>
                  <a:cubicBezTo>
                    <a:pt x="5449" y="0"/>
                    <a:pt x="4735" y="394"/>
                    <a:pt x="4168" y="788"/>
                  </a:cubicBezTo>
                  <a:cubicBezTo>
                    <a:pt x="4085" y="705"/>
                    <a:pt x="3954" y="645"/>
                    <a:pt x="3811" y="645"/>
                  </a:cubicBezTo>
                  <a:lnTo>
                    <a:pt x="3370" y="645"/>
                  </a:lnTo>
                  <a:cubicBezTo>
                    <a:pt x="3216" y="645"/>
                    <a:pt x="3097" y="705"/>
                    <a:pt x="3013" y="788"/>
                  </a:cubicBezTo>
                  <a:cubicBezTo>
                    <a:pt x="2437" y="394"/>
                    <a:pt x="1721" y="0"/>
                    <a:pt x="11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76"/>
            <p:cNvSpPr/>
            <p:nvPr/>
          </p:nvSpPr>
          <p:spPr>
            <a:xfrm>
              <a:off x="4926263" y="3337255"/>
              <a:ext cx="238601" cy="97355"/>
            </a:xfrm>
            <a:custGeom>
              <a:avLst/>
              <a:gdLst/>
              <a:ahLst/>
              <a:cxnLst/>
              <a:rect l="l" t="t" r="r" b="b"/>
              <a:pathLst>
                <a:path w="7502" h="3061" extrusionOk="0">
                  <a:moveTo>
                    <a:pt x="3774" y="346"/>
                  </a:moveTo>
                  <a:cubicBezTo>
                    <a:pt x="4667" y="346"/>
                    <a:pt x="5513" y="405"/>
                    <a:pt x="6168" y="524"/>
                  </a:cubicBezTo>
                  <a:cubicBezTo>
                    <a:pt x="6858" y="643"/>
                    <a:pt x="7096" y="798"/>
                    <a:pt x="7144" y="869"/>
                  </a:cubicBezTo>
                  <a:cubicBezTo>
                    <a:pt x="7096" y="917"/>
                    <a:pt x="6953" y="1000"/>
                    <a:pt x="6572" y="1108"/>
                  </a:cubicBezTo>
                  <a:cubicBezTo>
                    <a:pt x="6561" y="1108"/>
                    <a:pt x="6549" y="1108"/>
                    <a:pt x="6525" y="1120"/>
                  </a:cubicBezTo>
                  <a:lnTo>
                    <a:pt x="6513" y="1120"/>
                  </a:lnTo>
                  <a:cubicBezTo>
                    <a:pt x="6501" y="1120"/>
                    <a:pt x="6489" y="1120"/>
                    <a:pt x="6465" y="1131"/>
                  </a:cubicBezTo>
                  <a:lnTo>
                    <a:pt x="6453" y="1131"/>
                  </a:lnTo>
                  <a:cubicBezTo>
                    <a:pt x="6441" y="1131"/>
                    <a:pt x="6430" y="1131"/>
                    <a:pt x="6430" y="1155"/>
                  </a:cubicBezTo>
                  <a:lnTo>
                    <a:pt x="6406" y="1155"/>
                  </a:lnTo>
                  <a:cubicBezTo>
                    <a:pt x="6394" y="1155"/>
                    <a:pt x="6382" y="1155"/>
                    <a:pt x="6370" y="1167"/>
                  </a:cubicBezTo>
                  <a:lnTo>
                    <a:pt x="6346" y="1167"/>
                  </a:lnTo>
                  <a:cubicBezTo>
                    <a:pt x="6334" y="1167"/>
                    <a:pt x="6310" y="1179"/>
                    <a:pt x="6287" y="1179"/>
                  </a:cubicBezTo>
                  <a:cubicBezTo>
                    <a:pt x="6275" y="1179"/>
                    <a:pt x="6251" y="1191"/>
                    <a:pt x="6215" y="1191"/>
                  </a:cubicBezTo>
                  <a:cubicBezTo>
                    <a:pt x="6203" y="1191"/>
                    <a:pt x="6168" y="1215"/>
                    <a:pt x="6156" y="1215"/>
                  </a:cubicBezTo>
                  <a:cubicBezTo>
                    <a:pt x="6132" y="1215"/>
                    <a:pt x="6084" y="1227"/>
                    <a:pt x="6049" y="1227"/>
                  </a:cubicBezTo>
                  <a:lnTo>
                    <a:pt x="6025" y="1227"/>
                  </a:lnTo>
                  <a:cubicBezTo>
                    <a:pt x="6013" y="1227"/>
                    <a:pt x="5977" y="1227"/>
                    <a:pt x="5965" y="1239"/>
                  </a:cubicBezTo>
                  <a:cubicBezTo>
                    <a:pt x="5929" y="1239"/>
                    <a:pt x="5918" y="1239"/>
                    <a:pt x="5894" y="1250"/>
                  </a:cubicBezTo>
                  <a:lnTo>
                    <a:pt x="5846" y="1250"/>
                  </a:lnTo>
                  <a:cubicBezTo>
                    <a:pt x="5810" y="1250"/>
                    <a:pt x="5787" y="1274"/>
                    <a:pt x="5751" y="1274"/>
                  </a:cubicBezTo>
                  <a:cubicBezTo>
                    <a:pt x="5382" y="1310"/>
                    <a:pt x="4965" y="1358"/>
                    <a:pt x="4525" y="1370"/>
                  </a:cubicBezTo>
                  <a:lnTo>
                    <a:pt x="3048" y="1370"/>
                  </a:lnTo>
                  <a:cubicBezTo>
                    <a:pt x="2620" y="1358"/>
                    <a:pt x="2203" y="1310"/>
                    <a:pt x="1822" y="1274"/>
                  </a:cubicBezTo>
                  <a:lnTo>
                    <a:pt x="1810" y="1274"/>
                  </a:lnTo>
                  <a:cubicBezTo>
                    <a:pt x="1786" y="1274"/>
                    <a:pt x="1750" y="1250"/>
                    <a:pt x="1727" y="1250"/>
                  </a:cubicBezTo>
                  <a:lnTo>
                    <a:pt x="1679" y="1250"/>
                  </a:lnTo>
                  <a:cubicBezTo>
                    <a:pt x="1643" y="1250"/>
                    <a:pt x="1631" y="1250"/>
                    <a:pt x="1608" y="1239"/>
                  </a:cubicBezTo>
                  <a:cubicBezTo>
                    <a:pt x="1584" y="1239"/>
                    <a:pt x="1560" y="1239"/>
                    <a:pt x="1548" y="1227"/>
                  </a:cubicBezTo>
                  <a:lnTo>
                    <a:pt x="1512" y="1227"/>
                  </a:lnTo>
                  <a:cubicBezTo>
                    <a:pt x="1488" y="1227"/>
                    <a:pt x="1441" y="1215"/>
                    <a:pt x="1405" y="1215"/>
                  </a:cubicBezTo>
                  <a:cubicBezTo>
                    <a:pt x="1393" y="1215"/>
                    <a:pt x="1369" y="1191"/>
                    <a:pt x="1346" y="1191"/>
                  </a:cubicBezTo>
                  <a:cubicBezTo>
                    <a:pt x="1310" y="1179"/>
                    <a:pt x="1262" y="1179"/>
                    <a:pt x="1215" y="1167"/>
                  </a:cubicBezTo>
                  <a:lnTo>
                    <a:pt x="1203" y="1167"/>
                  </a:lnTo>
                  <a:cubicBezTo>
                    <a:pt x="1191" y="1167"/>
                    <a:pt x="1167" y="1167"/>
                    <a:pt x="1155" y="1155"/>
                  </a:cubicBezTo>
                  <a:lnTo>
                    <a:pt x="1143" y="1155"/>
                  </a:lnTo>
                  <a:cubicBezTo>
                    <a:pt x="1131" y="1155"/>
                    <a:pt x="1107" y="1155"/>
                    <a:pt x="1096" y="1131"/>
                  </a:cubicBezTo>
                  <a:lnTo>
                    <a:pt x="1084" y="1131"/>
                  </a:lnTo>
                  <a:cubicBezTo>
                    <a:pt x="1072" y="1131"/>
                    <a:pt x="1048" y="1131"/>
                    <a:pt x="1036" y="1120"/>
                  </a:cubicBezTo>
                  <a:lnTo>
                    <a:pt x="1024" y="1120"/>
                  </a:lnTo>
                  <a:cubicBezTo>
                    <a:pt x="1012" y="1120"/>
                    <a:pt x="988" y="1120"/>
                    <a:pt x="976" y="1108"/>
                  </a:cubicBezTo>
                  <a:cubicBezTo>
                    <a:pt x="595" y="1000"/>
                    <a:pt x="453" y="917"/>
                    <a:pt x="417" y="881"/>
                  </a:cubicBezTo>
                  <a:lnTo>
                    <a:pt x="393" y="881"/>
                  </a:lnTo>
                  <a:lnTo>
                    <a:pt x="381" y="869"/>
                  </a:lnTo>
                  <a:cubicBezTo>
                    <a:pt x="429" y="810"/>
                    <a:pt x="679" y="655"/>
                    <a:pt x="1381" y="524"/>
                  </a:cubicBezTo>
                  <a:cubicBezTo>
                    <a:pt x="2036" y="405"/>
                    <a:pt x="2881" y="346"/>
                    <a:pt x="3774" y="346"/>
                  </a:cubicBezTo>
                  <a:close/>
                  <a:moveTo>
                    <a:pt x="3751" y="0"/>
                  </a:moveTo>
                  <a:cubicBezTo>
                    <a:pt x="2774" y="0"/>
                    <a:pt x="1869" y="72"/>
                    <a:pt x="1191" y="215"/>
                  </a:cubicBezTo>
                  <a:cubicBezTo>
                    <a:pt x="405" y="358"/>
                    <a:pt x="24" y="548"/>
                    <a:pt x="0" y="834"/>
                  </a:cubicBezTo>
                  <a:lnTo>
                    <a:pt x="0" y="869"/>
                  </a:lnTo>
                  <a:cubicBezTo>
                    <a:pt x="0" y="953"/>
                    <a:pt x="36" y="1048"/>
                    <a:pt x="107" y="1120"/>
                  </a:cubicBezTo>
                  <a:cubicBezTo>
                    <a:pt x="250" y="1405"/>
                    <a:pt x="488" y="1989"/>
                    <a:pt x="667" y="2894"/>
                  </a:cubicBezTo>
                  <a:cubicBezTo>
                    <a:pt x="677" y="2963"/>
                    <a:pt x="754" y="3033"/>
                    <a:pt x="827" y="3033"/>
                  </a:cubicBezTo>
                  <a:cubicBezTo>
                    <a:pt x="841" y="3033"/>
                    <a:pt x="856" y="3030"/>
                    <a:pt x="869" y="3025"/>
                  </a:cubicBezTo>
                  <a:cubicBezTo>
                    <a:pt x="965" y="3013"/>
                    <a:pt x="1036" y="2905"/>
                    <a:pt x="1012" y="2822"/>
                  </a:cubicBezTo>
                  <a:cubicBezTo>
                    <a:pt x="869" y="2191"/>
                    <a:pt x="726" y="1715"/>
                    <a:pt x="595" y="1370"/>
                  </a:cubicBezTo>
                  <a:lnTo>
                    <a:pt x="595" y="1370"/>
                  </a:lnTo>
                  <a:lnTo>
                    <a:pt x="726" y="1417"/>
                  </a:lnTo>
                  <a:lnTo>
                    <a:pt x="738" y="1417"/>
                  </a:lnTo>
                  <a:cubicBezTo>
                    <a:pt x="750" y="1417"/>
                    <a:pt x="750" y="1417"/>
                    <a:pt x="774" y="1429"/>
                  </a:cubicBezTo>
                  <a:cubicBezTo>
                    <a:pt x="1036" y="1512"/>
                    <a:pt x="1346" y="1560"/>
                    <a:pt x="1703" y="1608"/>
                  </a:cubicBezTo>
                  <a:cubicBezTo>
                    <a:pt x="1738" y="1608"/>
                    <a:pt x="1750" y="1608"/>
                    <a:pt x="1786" y="1631"/>
                  </a:cubicBezTo>
                  <a:lnTo>
                    <a:pt x="1810" y="1631"/>
                  </a:lnTo>
                  <a:cubicBezTo>
                    <a:pt x="2298" y="1691"/>
                    <a:pt x="2858" y="1715"/>
                    <a:pt x="3453" y="1727"/>
                  </a:cubicBezTo>
                  <a:lnTo>
                    <a:pt x="4227" y="1727"/>
                  </a:lnTo>
                  <a:cubicBezTo>
                    <a:pt x="4894" y="1715"/>
                    <a:pt x="5537" y="1655"/>
                    <a:pt x="6072" y="1584"/>
                  </a:cubicBezTo>
                  <a:cubicBezTo>
                    <a:pt x="6108" y="1584"/>
                    <a:pt x="6144" y="1572"/>
                    <a:pt x="6168" y="1572"/>
                  </a:cubicBezTo>
                  <a:lnTo>
                    <a:pt x="6191" y="1572"/>
                  </a:lnTo>
                  <a:cubicBezTo>
                    <a:pt x="6334" y="1536"/>
                    <a:pt x="6465" y="1512"/>
                    <a:pt x="6584" y="1477"/>
                  </a:cubicBezTo>
                  <a:cubicBezTo>
                    <a:pt x="6608" y="1477"/>
                    <a:pt x="6620" y="1465"/>
                    <a:pt x="6644" y="1465"/>
                  </a:cubicBezTo>
                  <a:lnTo>
                    <a:pt x="6680" y="1465"/>
                  </a:lnTo>
                  <a:cubicBezTo>
                    <a:pt x="6751" y="1453"/>
                    <a:pt x="6822" y="1417"/>
                    <a:pt x="6882" y="1405"/>
                  </a:cubicBezTo>
                  <a:lnTo>
                    <a:pt x="6882" y="1405"/>
                  </a:lnTo>
                  <a:cubicBezTo>
                    <a:pt x="6751" y="1751"/>
                    <a:pt x="6608" y="2227"/>
                    <a:pt x="6465" y="2846"/>
                  </a:cubicBezTo>
                  <a:cubicBezTo>
                    <a:pt x="6453" y="2941"/>
                    <a:pt x="6513" y="3036"/>
                    <a:pt x="6608" y="3060"/>
                  </a:cubicBezTo>
                  <a:lnTo>
                    <a:pt x="6632" y="3060"/>
                  </a:lnTo>
                  <a:cubicBezTo>
                    <a:pt x="6703" y="3060"/>
                    <a:pt x="6787" y="3001"/>
                    <a:pt x="6811" y="2917"/>
                  </a:cubicBezTo>
                  <a:cubicBezTo>
                    <a:pt x="7001" y="2012"/>
                    <a:pt x="7239" y="1429"/>
                    <a:pt x="7358" y="1155"/>
                  </a:cubicBezTo>
                  <a:cubicBezTo>
                    <a:pt x="7465" y="1036"/>
                    <a:pt x="7501" y="953"/>
                    <a:pt x="7501" y="858"/>
                  </a:cubicBezTo>
                  <a:lnTo>
                    <a:pt x="7501" y="834"/>
                  </a:lnTo>
                  <a:cubicBezTo>
                    <a:pt x="7465" y="560"/>
                    <a:pt x="7096" y="358"/>
                    <a:pt x="6310" y="215"/>
                  </a:cubicBezTo>
                  <a:cubicBezTo>
                    <a:pt x="5620" y="72"/>
                    <a:pt x="4715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4" name="Google Shape;12054;p76"/>
          <p:cNvGrpSpPr/>
          <p:nvPr/>
        </p:nvGrpSpPr>
        <p:grpSpPr>
          <a:xfrm>
            <a:off x="6193310" y="3407289"/>
            <a:ext cx="352590" cy="237488"/>
            <a:chOff x="6193310" y="3407289"/>
            <a:chExt cx="352590" cy="237488"/>
          </a:xfrm>
        </p:grpSpPr>
        <p:sp>
          <p:nvSpPr>
            <p:cNvPr id="12055" name="Google Shape;12055;p76"/>
            <p:cNvSpPr/>
            <p:nvPr/>
          </p:nvSpPr>
          <p:spPr>
            <a:xfrm>
              <a:off x="6193310" y="3522042"/>
              <a:ext cx="352590" cy="122735"/>
            </a:xfrm>
            <a:custGeom>
              <a:avLst/>
              <a:gdLst/>
              <a:ahLst/>
              <a:cxnLst/>
              <a:rect l="l" t="t" r="r" b="b"/>
              <a:pathLst>
                <a:path w="11086" h="3859" extrusionOk="0">
                  <a:moveTo>
                    <a:pt x="10549" y="310"/>
                  </a:moveTo>
                  <a:cubicBezTo>
                    <a:pt x="10668" y="310"/>
                    <a:pt x="10776" y="417"/>
                    <a:pt x="10776" y="536"/>
                  </a:cubicBezTo>
                  <a:lnTo>
                    <a:pt x="10776" y="3287"/>
                  </a:lnTo>
                  <a:lnTo>
                    <a:pt x="10764" y="3287"/>
                  </a:lnTo>
                  <a:cubicBezTo>
                    <a:pt x="10764" y="3406"/>
                    <a:pt x="10657" y="3513"/>
                    <a:pt x="10538" y="3513"/>
                  </a:cubicBezTo>
                  <a:lnTo>
                    <a:pt x="6811" y="3513"/>
                  </a:lnTo>
                  <a:cubicBezTo>
                    <a:pt x="6692" y="3513"/>
                    <a:pt x="6597" y="3465"/>
                    <a:pt x="6513" y="3394"/>
                  </a:cubicBezTo>
                  <a:lnTo>
                    <a:pt x="5668" y="2620"/>
                  </a:lnTo>
                  <a:cubicBezTo>
                    <a:pt x="5644" y="2584"/>
                    <a:pt x="5608" y="2572"/>
                    <a:pt x="5561" y="2572"/>
                  </a:cubicBezTo>
                  <a:cubicBezTo>
                    <a:pt x="5525" y="2572"/>
                    <a:pt x="5454" y="2584"/>
                    <a:pt x="5430" y="2620"/>
                  </a:cubicBezTo>
                  <a:lnTo>
                    <a:pt x="4584" y="3394"/>
                  </a:lnTo>
                  <a:cubicBezTo>
                    <a:pt x="4489" y="3465"/>
                    <a:pt x="4382" y="3513"/>
                    <a:pt x="4287" y="3513"/>
                  </a:cubicBezTo>
                  <a:lnTo>
                    <a:pt x="560" y="3513"/>
                  </a:lnTo>
                  <a:cubicBezTo>
                    <a:pt x="441" y="3513"/>
                    <a:pt x="334" y="3406"/>
                    <a:pt x="334" y="3287"/>
                  </a:cubicBezTo>
                  <a:lnTo>
                    <a:pt x="334" y="536"/>
                  </a:lnTo>
                  <a:cubicBezTo>
                    <a:pt x="334" y="417"/>
                    <a:pt x="441" y="310"/>
                    <a:pt x="560" y="310"/>
                  </a:cubicBezTo>
                  <a:close/>
                  <a:moveTo>
                    <a:pt x="548" y="1"/>
                  </a:moveTo>
                  <a:cubicBezTo>
                    <a:pt x="251" y="1"/>
                    <a:pt x="0" y="251"/>
                    <a:pt x="0" y="548"/>
                  </a:cubicBezTo>
                  <a:lnTo>
                    <a:pt x="0" y="3299"/>
                  </a:lnTo>
                  <a:cubicBezTo>
                    <a:pt x="0" y="3596"/>
                    <a:pt x="251" y="3858"/>
                    <a:pt x="548" y="3858"/>
                  </a:cubicBezTo>
                  <a:lnTo>
                    <a:pt x="4275" y="3858"/>
                  </a:lnTo>
                  <a:cubicBezTo>
                    <a:pt x="4465" y="3858"/>
                    <a:pt x="4644" y="3775"/>
                    <a:pt x="4787" y="3644"/>
                  </a:cubicBezTo>
                  <a:lnTo>
                    <a:pt x="5537" y="2965"/>
                  </a:lnTo>
                  <a:lnTo>
                    <a:pt x="6275" y="3644"/>
                  </a:lnTo>
                  <a:cubicBezTo>
                    <a:pt x="6430" y="3775"/>
                    <a:pt x="6608" y="3858"/>
                    <a:pt x="6799" y="3858"/>
                  </a:cubicBezTo>
                  <a:lnTo>
                    <a:pt x="10526" y="3858"/>
                  </a:lnTo>
                  <a:cubicBezTo>
                    <a:pt x="10823" y="3858"/>
                    <a:pt x="11073" y="3596"/>
                    <a:pt x="11073" y="3299"/>
                  </a:cubicBezTo>
                  <a:lnTo>
                    <a:pt x="11073" y="548"/>
                  </a:lnTo>
                  <a:cubicBezTo>
                    <a:pt x="11085" y="239"/>
                    <a:pt x="10835" y="1"/>
                    <a:pt x="10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76"/>
            <p:cNvSpPr/>
            <p:nvPr/>
          </p:nvSpPr>
          <p:spPr>
            <a:xfrm>
              <a:off x="6217927" y="3546277"/>
              <a:ext cx="132563" cy="73120"/>
            </a:xfrm>
            <a:custGeom>
              <a:avLst/>
              <a:gdLst/>
              <a:ahLst/>
              <a:cxnLst/>
              <a:rect l="l" t="t" r="r" b="b"/>
              <a:pathLst>
                <a:path w="4168" h="2299" extrusionOk="0">
                  <a:moveTo>
                    <a:pt x="3834" y="322"/>
                  </a:moveTo>
                  <a:lnTo>
                    <a:pt x="3834" y="1560"/>
                  </a:lnTo>
                  <a:lnTo>
                    <a:pt x="3382" y="1977"/>
                  </a:lnTo>
                  <a:lnTo>
                    <a:pt x="322" y="1977"/>
                  </a:lnTo>
                  <a:lnTo>
                    <a:pt x="322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2048"/>
                  </a:lnTo>
                  <a:cubicBezTo>
                    <a:pt x="0" y="2179"/>
                    <a:pt x="119" y="2298"/>
                    <a:pt x="250" y="2298"/>
                  </a:cubicBezTo>
                  <a:lnTo>
                    <a:pt x="3406" y="2298"/>
                  </a:lnTo>
                  <a:cubicBezTo>
                    <a:pt x="3465" y="2298"/>
                    <a:pt x="3525" y="2275"/>
                    <a:pt x="3572" y="2239"/>
                  </a:cubicBezTo>
                  <a:lnTo>
                    <a:pt x="4072" y="1787"/>
                  </a:lnTo>
                  <a:cubicBezTo>
                    <a:pt x="4120" y="1739"/>
                    <a:pt x="4156" y="1667"/>
                    <a:pt x="4156" y="1608"/>
                  </a:cubicBezTo>
                  <a:lnTo>
                    <a:pt x="4156" y="263"/>
                  </a:lnTo>
                  <a:cubicBezTo>
                    <a:pt x="4168" y="120"/>
                    <a:pt x="4049" y="1"/>
                    <a:pt x="3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76"/>
            <p:cNvSpPr/>
            <p:nvPr/>
          </p:nvSpPr>
          <p:spPr>
            <a:xfrm>
              <a:off x="6388720" y="3546277"/>
              <a:ext cx="132563" cy="72738"/>
            </a:xfrm>
            <a:custGeom>
              <a:avLst/>
              <a:gdLst/>
              <a:ahLst/>
              <a:cxnLst/>
              <a:rect l="l" t="t" r="r" b="b"/>
              <a:pathLst>
                <a:path w="4168" h="2287" extrusionOk="0">
                  <a:moveTo>
                    <a:pt x="3846" y="322"/>
                  </a:moveTo>
                  <a:lnTo>
                    <a:pt x="3846" y="1977"/>
                  </a:lnTo>
                  <a:lnTo>
                    <a:pt x="786" y="1977"/>
                  </a:lnTo>
                  <a:lnTo>
                    <a:pt x="333" y="1560"/>
                  </a:lnTo>
                  <a:lnTo>
                    <a:pt x="333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1584"/>
                  </a:lnTo>
                  <a:cubicBezTo>
                    <a:pt x="0" y="1667"/>
                    <a:pt x="36" y="1727"/>
                    <a:pt x="72" y="1763"/>
                  </a:cubicBezTo>
                  <a:lnTo>
                    <a:pt x="584" y="2227"/>
                  </a:lnTo>
                  <a:cubicBezTo>
                    <a:pt x="631" y="2275"/>
                    <a:pt x="691" y="2287"/>
                    <a:pt x="750" y="2287"/>
                  </a:cubicBezTo>
                  <a:lnTo>
                    <a:pt x="3905" y="2287"/>
                  </a:lnTo>
                  <a:cubicBezTo>
                    <a:pt x="4036" y="2287"/>
                    <a:pt x="4155" y="2168"/>
                    <a:pt x="4155" y="2037"/>
                  </a:cubicBezTo>
                  <a:lnTo>
                    <a:pt x="4155" y="239"/>
                  </a:lnTo>
                  <a:cubicBezTo>
                    <a:pt x="4167" y="120"/>
                    <a:pt x="4048" y="1"/>
                    <a:pt x="3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76"/>
            <p:cNvSpPr/>
            <p:nvPr/>
          </p:nvSpPr>
          <p:spPr>
            <a:xfrm>
              <a:off x="6405736" y="3407289"/>
              <a:ext cx="121591" cy="105306"/>
            </a:xfrm>
            <a:custGeom>
              <a:avLst/>
              <a:gdLst/>
              <a:ahLst/>
              <a:cxnLst/>
              <a:rect l="l" t="t" r="r" b="b"/>
              <a:pathLst>
                <a:path w="3823" h="3311" extrusionOk="0">
                  <a:moveTo>
                    <a:pt x="668" y="1"/>
                  </a:moveTo>
                  <a:cubicBezTo>
                    <a:pt x="299" y="1"/>
                    <a:pt x="1" y="299"/>
                    <a:pt x="1" y="680"/>
                  </a:cubicBezTo>
                  <a:lnTo>
                    <a:pt x="1" y="1775"/>
                  </a:lnTo>
                  <a:cubicBezTo>
                    <a:pt x="1" y="2073"/>
                    <a:pt x="239" y="2311"/>
                    <a:pt x="537" y="2311"/>
                  </a:cubicBezTo>
                  <a:cubicBezTo>
                    <a:pt x="822" y="2311"/>
                    <a:pt x="1049" y="2085"/>
                    <a:pt x="1072" y="1823"/>
                  </a:cubicBezTo>
                  <a:lnTo>
                    <a:pt x="2132" y="3251"/>
                  </a:lnTo>
                  <a:cubicBezTo>
                    <a:pt x="2156" y="3299"/>
                    <a:pt x="2204" y="3311"/>
                    <a:pt x="2263" y="3311"/>
                  </a:cubicBezTo>
                  <a:cubicBezTo>
                    <a:pt x="2287" y="3311"/>
                    <a:pt x="2335" y="3299"/>
                    <a:pt x="2346" y="3275"/>
                  </a:cubicBezTo>
                  <a:cubicBezTo>
                    <a:pt x="2430" y="3216"/>
                    <a:pt x="2442" y="3132"/>
                    <a:pt x="2382" y="3061"/>
                  </a:cubicBezTo>
                  <a:lnTo>
                    <a:pt x="1037" y="1227"/>
                  </a:lnTo>
                  <a:cubicBezTo>
                    <a:pt x="1009" y="1181"/>
                    <a:pt x="953" y="1164"/>
                    <a:pt x="901" y="1164"/>
                  </a:cubicBezTo>
                  <a:cubicBezTo>
                    <a:pt x="886" y="1164"/>
                    <a:pt x="872" y="1165"/>
                    <a:pt x="858" y="1168"/>
                  </a:cubicBezTo>
                  <a:cubicBezTo>
                    <a:pt x="799" y="1180"/>
                    <a:pt x="739" y="1251"/>
                    <a:pt x="739" y="1311"/>
                  </a:cubicBezTo>
                  <a:lnTo>
                    <a:pt x="739" y="1775"/>
                  </a:lnTo>
                  <a:cubicBezTo>
                    <a:pt x="739" y="1894"/>
                    <a:pt x="656" y="1989"/>
                    <a:pt x="537" y="1989"/>
                  </a:cubicBezTo>
                  <a:cubicBezTo>
                    <a:pt x="418" y="1989"/>
                    <a:pt x="322" y="1894"/>
                    <a:pt x="322" y="1775"/>
                  </a:cubicBezTo>
                  <a:lnTo>
                    <a:pt x="322" y="680"/>
                  </a:lnTo>
                  <a:cubicBezTo>
                    <a:pt x="322" y="477"/>
                    <a:pt x="489" y="322"/>
                    <a:pt x="680" y="322"/>
                  </a:cubicBezTo>
                  <a:cubicBezTo>
                    <a:pt x="787" y="322"/>
                    <a:pt x="882" y="358"/>
                    <a:pt x="941" y="418"/>
                  </a:cubicBezTo>
                  <a:lnTo>
                    <a:pt x="3525" y="3204"/>
                  </a:lnTo>
                  <a:cubicBezTo>
                    <a:pt x="3558" y="3236"/>
                    <a:pt x="3605" y="3255"/>
                    <a:pt x="3651" y="3255"/>
                  </a:cubicBezTo>
                  <a:cubicBezTo>
                    <a:pt x="3688" y="3255"/>
                    <a:pt x="3725" y="3242"/>
                    <a:pt x="3751" y="3216"/>
                  </a:cubicBezTo>
                  <a:cubicBezTo>
                    <a:pt x="3811" y="3180"/>
                    <a:pt x="3823" y="3073"/>
                    <a:pt x="3751" y="3001"/>
                  </a:cubicBezTo>
                  <a:lnTo>
                    <a:pt x="1156" y="215"/>
                  </a:lnTo>
                  <a:cubicBezTo>
                    <a:pt x="1025" y="84"/>
                    <a:pt x="846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76"/>
            <p:cNvSpPr/>
            <p:nvPr/>
          </p:nvSpPr>
          <p:spPr>
            <a:xfrm>
              <a:off x="6212616" y="3407289"/>
              <a:ext cx="120827" cy="105306"/>
            </a:xfrm>
            <a:custGeom>
              <a:avLst/>
              <a:gdLst/>
              <a:ahLst/>
              <a:cxnLst/>
              <a:rect l="l" t="t" r="r" b="b"/>
              <a:pathLst>
                <a:path w="3799" h="3311" extrusionOk="0">
                  <a:moveTo>
                    <a:pt x="3132" y="1"/>
                  </a:moveTo>
                  <a:cubicBezTo>
                    <a:pt x="2930" y="1"/>
                    <a:pt x="2751" y="84"/>
                    <a:pt x="2632" y="215"/>
                  </a:cubicBezTo>
                  <a:lnTo>
                    <a:pt x="60" y="2978"/>
                  </a:lnTo>
                  <a:cubicBezTo>
                    <a:pt x="1" y="3037"/>
                    <a:pt x="1" y="3144"/>
                    <a:pt x="72" y="3204"/>
                  </a:cubicBezTo>
                  <a:cubicBezTo>
                    <a:pt x="101" y="3232"/>
                    <a:pt x="140" y="3247"/>
                    <a:pt x="180" y="3247"/>
                  </a:cubicBezTo>
                  <a:cubicBezTo>
                    <a:pt x="223" y="3247"/>
                    <a:pt x="267" y="3229"/>
                    <a:pt x="298" y="3192"/>
                  </a:cubicBezTo>
                  <a:lnTo>
                    <a:pt x="2870" y="418"/>
                  </a:lnTo>
                  <a:cubicBezTo>
                    <a:pt x="2930" y="346"/>
                    <a:pt x="3037" y="311"/>
                    <a:pt x="3132" y="311"/>
                  </a:cubicBezTo>
                  <a:cubicBezTo>
                    <a:pt x="3323" y="311"/>
                    <a:pt x="3489" y="477"/>
                    <a:pt x="3489" y="668"/>
                  </a:cubicBezTo>
                  <a:lnTo>
                    <a:pt x="3489" y="1775"/>
                  </a:lnTo>
                  <a:cubicBezTo>
                    <a:pt x="3489" y="1894"/>
                    <a:pt x="3394" y="1977"/>
                    <a:pt x="3275" y="1977"/>
                  </a:cubicBezTo>
                  <a:cubicBezTo>
                    <a:pt x="3156" y="1977"/>
                    <a:pt x="3061" y="1894"/>
                    <a:pt x="3061" y="1775"/>
                  </a:cubicBezTo>
                  <a:lnTo>
                    <a:pt x="3061" y="1334"/>
                  </a:lnTo>
                  <a:cubicBezTo>
                    <a:pt x="3061" y="1251"/>
                    <a:pt x="3025" y="1192"/>
                    <a:pt x="2953" y="1180"/>
                  </a:cubicBezTo>
                  <a:cubicBezTo>
                    <a:pt x="2937" y="1177"/>
                    <a:pt x="2921" y="1176"/>
                    <a:pt x="2906" y="1176"/>
                  </a:cubicBezTo>
                  <a:cubicBezTo>
                    <a:pt x="2851" y="1176"/>
                    <a:pt x="2800" y="1193"/>
                    <a:pt x="2763" y="1239"/>
                  </a:cubicBezTo>
                  <a:lnTo>
                    <a:pt x="1429" y="3061"/>
                  </a:lnTo>
                  <a:cubicBezTo>
                    <a:pt x="1370" y="3132"/>
                    <a:pt x="1382" y="3239"/>
                    <a:pt x="1465" y="3275"/>
                  </a:cubicBezTo>
                  <a:cubicBezTo>
                    <a:pt x="1489" y="3299"/>
                    <a:pt x="1525" y="3311"/>
                    <a:pt x="1549" y="3311"/>
                  </a:cubicBezTo>
                  <a:cubicBezTo>
                    <a:pt x="1596" y="3311"/>
                    <a:pt x="1656" y="3275"/>
                    <a:pt x="1679" y="3251"/>
                  </a:cubicBezTo>
                  <a:lnTo>
                    <a:pt x="2727" y="1835"/>
                  </a:lnTo>
                  <a:cubicBezTo>
                    <a:pt x="2739" y="2120"/>
                    <a:pt x="2977" y="2323"/>
                    <a:pt x="3263" y="2323"/>
                  </a:cubicBezTo>
                  <a:cubicBezTo>
                    <a:pt x="3561" y="2323"/>
                    <a:pt x="3799" y="2085"/>
                    <a:pt x="3799" y="1787"/>
                  </a:cubicBezTo>
                  <a:lnTo>
                    <a:pt x="3799" y="692"/>
                  </a:lnTo>
                  <a:cubicBezTo>
                    <a:pt x="3799" y="299"/>
                    <a:pt x="3501" y="1"/>
                    <a:pt x="3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0" name="Google Shape;12060;p76"/>
          <p:cNvGrpSpPr/>
          <p:nvPr/>
        </p:nvGrpSpPr>
        <p:grpSpPr>
          <a:xfrm>
            <a:off x="6637117" y="3397843"/>
            <a:ext cx="353735" cy="254504"/>
            <a:chOff x="6637117" y="3397843"/>
            <a:chExt cx="353735" cy="254504"/>
          </a:xfrm>
        </p:grpSpPr>
        <p:sp>
          <p:nvSpPr>
            <p:cNvPr id="12061" name="Google Shape;12061;p76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76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76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76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76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76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7" name="Google Shape;12067;p76"/>
          <p:cNvGrpSpPr/>
          <p:nvPr/>
        </p:nvGrpSpPr>
        <p:grpSpPr>
          <a:xfrm>
            <a:off x="7075994" y="3349531"/>
            <a:ext cx="360637" cy="352336"/>
            <a:chOff x="7075994" y="3349531"/>
            <a:chExt cx="360637" cy="352336"/>
          </a:xfrm>
        </p:grpSpPr>
        <p:sp>
          <p:nvSpPr>
            <p:cNvPr id="12068" name="Google Shape;12068;p76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76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76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76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76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76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76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5" name="Google Shape;12075;p76"/>
          <p:cNvGrpSpPr/>
          <p:nvPr/>
        </p:nvGrpSpPr>
        <p:grpSpPr>
          <a:xfrm>
            <a:off x="7651983" y="3349181"/>
            <a:ext cx="107183" cy="352399"/>
            <a:chOff x="7651983" y="3349181"/>
            <a:chExt cx="107183" cy="352399"/>
          </a:xfrm>
        </p:grpSpPr>
        <p:sp>
          <p:nvSpPr>
            <p:cNvPr id="12076" name="Google Shape;12076;p76"/>
            <p:cNvSpPr/>
            <p:nvPr/>
          </p:nvSpPr>
          <p:spPr>
            <a:xfrm>
              <a:off x="7651983" y="3349181"/>
              <a:ext cx="84092" cy="247507"/>
            </a:xfrm>
            <a:custGeom>
              <a:avLst/>
              <a:gdLst/>
              <a:ahLst/>
              <a:cxnLst/>
              <a:rect l="l" t="t" r="r" b="b"/>
              <a:pathLst>
                <a:path w="2644" h="7782" extrusionOk="0">
                  <a:moveTo>
                    <a:pt x="1699" y="0"/>
                  </a:moveTo>
                  <a:cubicBezTo>
                    <a:pt x="1523" y="0"/>
                    <a:pt x="1349" y="75"/>
                    <a:pt x="1227" y="221"/>
                  </a:cubicBezTo>
                  <a:lnTo>
                    <a:pt x="750" y="756"/>
                  </a:lnTo>
                  <a:cubicBezTo>
                    <a:pt x="274" y="1292"/>
                    <a:pt x="0" y="1995"/>
                    <a:pt x="0" y="2721"/>
                  </a:cubicBezTo>
                  <a:lnTo>
                    <a:pt x="0" y="4602"/>
                  </a:lnTo>
                  <a:cubicBezTo>
                    <a:pt x="0" y="4793"/>
                    <a:pt x="381" y="4840"/>
                    <a:pt x="381" y="5138"/>
                  </a:cubicBezTo>
                  <a:cubicBezTo>
                    <a:pt x="381" y="5328"/>
                    <a:pt x="227" y="5388"/>
                    <a:pt x="48" y="5602"/>
                  </a:cubicBezTo>
                  <a:cubicBezTo>
                    <a:pt x="24" y="5626"/>
                    <a:pt x="0" y="5674"/>
                    <a:pt x="0" y="5721"/>
                  </a:cubicBezTo>
                  <a:lnTo>
                    <a:pt x="0" y="6876"/>
                  </a:lnTo>
                  <a:cubicBezTo>
                    <a:pt x="0" y="7162"/>
                    <a:pt x="60" y="7424"/>
                    <a:pt x="167" y="7686"/>
                  </a:cubicBezTo>
                  <a:cubicBezTo>
                    <a:pt x="203" y="7745"/>
                    <a:pt x="262" y="7781"/>
                    <a:pt x="322" y="7781"/>
                  </a:cubicBezTo>
                  <a:cubicBezTo>
                    <a:pt x="441" y="7781"/>
                    <a:pt x="512" y="7662"/>
                    <a:pt x="465" y="7543"/>
                  </a:cubicBezTo>
                  <a:cubicBezTo>
                    <a:pt x="381" y="7341"/>
                    <a:pt x="346" y="6710"/>
                    <a:pt x="334" y="5793"/>
                  </a:cubicBezTo>
                  <a:cubicBezTo>
                    <a:pt x="441" y="5638"/>
                    <a:pt x="703" y="5507"/>
                    <a:pt x="703" y="5150"/>
                  </a:cubicBezTo>
                  <a:cubicBezTo>
                    <a:pt x="703" y="4769"/>
                    <a:pt x="393" y="4614"/>
                    <a:pt x="334" y="4543"/>
                  </a:cubicBezTo>
                  <a:lnTo>
                    <a:pt x="334" y="2757"/>
                  </a:lnTo>
                  <a:cubicBezTo>
                    <a:pt x="334" y="2114"/>
                    <a:pt x="572" y="1495"/>
                    <a:pt x="989" y="1018"/>
                  </a:cubicBezTo>
                  <a:lnTo>
                    <a:pt x="1465" y="483"/>
                  </a:lnTo>
                  <a:cubicBezTo>
                    <a:pt x="1522" y="408"/>
                    <a:pt x="1604" y="372"/>
                    <a:pt x="1687" y="372"/>
                  </a:cubicBezTo>
                  <a:cubicBezTo>
                    <a:pt x="1777" y="372"/>
                    <a:pt x="1867" y="414"/>
                    <a:pt x="1929" y="494"/>
                  </a:cubicBezTo>
                  <a:lnTo>
                    <a:pt x="2310" y="971"/>
                  </a:lnTo>
                  <a:cubicBezTo>
                    <a:pt x="2343" y="1010"/>
                    <a:pt x="2390" y="1028"/>
                    <a:pt x="2438" y="1028"/>
                  </a:cubicBezTo>
                  <a:cubicBezTo>
                    <a:pt x="2477" y="1028"/>
                    <a:pt x="2516" y="1016"/>
                    <a:pt x="2548" y="995"/>
                  </a:cubicBezTo>
                  <a:cubicBezTo>
                    <a:pt x="2620" y="887"/>
                    <a:pt x="2644" y="792"/>
                    <a:pt x="2584" y="721"/>
                  </a:cubicBezTo>
                  <a:lnTo>
                    <a:pt x="2191" y="244"/>
                  </a:lnTo>
                  <a:cubicBezTo>
                    <a:pt x="2064" y="81"/>
                    <a:pt x="1881" y="0"/>
                    <a:pt x="1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76"/>
            <p:cNvSpPr/>
            <p:nvPr/>
          </p:nvSpPr>
          <p:spPr>
            <a:xfrm>
              <a:off x="7667885" y="3387379"/>
              <a:ext cx="91280" cy="314202"/>
            </a:xfrm>
            <a:custGeom>
              <a:avLst/>
              <a:gdLst/>
              <a:ahLst/>
              <a:cxnLst/>
              <a:rect l="l" t="t" r="r" b="b"/>
              <a:pathLst>
                <a:path w="2870" h="9879" extrusionOk="0">
                  <a:moveTo>
                    <a:pt x="2334" y="1"/>
                  </a:moveTo>
                  <a:cubicBezTo>
                    <a:pt x="2310" y="1"/>
                    <a:pt x="2286" y="6"/>
                    <a:pt x="2263" y="20"/>
                  </a:cubicBezTo>
                  <a:cubicBezTo>
                    <a:pt x="2179" y="67"/>
                    <a:pt x="2144" y="151"/>
                    <a:pt x="2179" y="246"/>
                  </a:cubicBezTo>
                  <a:cubicBezTo>
                    <a:pt x="2536" y="948"/>
                    <a:pt x="2453" y="1544"/>
                    <a:pt x="2465" y="1639"/>
                  </a:cubicBezTo>
                  <a:lnTo>
                    <a:pt x="2084" y="2044"/>
                  </a:lnTo>
                  <a:cubicBezTo>
                    <a:pt x="1822" y="2318"/>
                    <a:pt x="1858" y="2746"/>
                    <a:pt x="2144" y="2973"/>
                  </a:cubicBezTo>
                  <a:lnTo>
                    <a:pt x="2465" y="3234"/>
                  </a:lnTo>
                  <a:lnTo>
                    <a:pt x="2465" y="5616"/>
                  </a:lnTo>
                  <a:cubicBezTo>
                    <a:pt x="2465" y="5973"/>
                    <a:pt x="2358" y="6306"/>
                    <a:pt x="2155" y="6580"/>
                  </a:cubicBezTo>
                  <a:lnTo>
                    <a:pt x="1334" y="7711"/>
                  </a:lnTo>
                  <a:lnTo>
                    <a:pt x="1334" y="3937"/>
                  </a:lnTo>
                  <a:lnTo>
                    <a:pt x="2084" y="3389"/>
                  </a:lnTo>
                  <a:cubicBezTo>
                    <a:pt x="2155" y="3330"/>
                    <a:pt x="2167" y="3223"/>
                    <a:pt x="2108" y="3151"/>
                  </a:cubicBezTo>
                  <a:cubicBezTo>
                    <a:pt x="2073" y="3102"/>
                    <a:pt x="2022" y="3078"/>
                    <a:pt x="1972" y="3078"/>
                  </a:cubicBezTo>
                  <a:cubicBezTo>
                    <a:pt x="1935" y="3078"/>
                    <a:pt x="1899" y="3091"/>
                    <a:pt x="1870" y="3115"/>
                  </a:cubicBezTo>
                  <a:lnTo>
                    <a:pt x="1322" y="3520"/>
                  </a:lnTo>
                  <a:lnTo>
                    <a:pt x="1322" y="210"/>
                  </a:lnTo>
                  <a:cubicBezTo>
                    <a:pt x="1322" y="127"/>
                    <a:pt x="1251" y="44"/>
                    <a:pt x="1155" y="44"/>
                  </a:cubicBezTo>
                  <a:cubicBezTo>
                    <a:pt x="1072" y="44"/>
                    <a:pt x="989" y="127"/>
                    <a:pt x="989" y="210"/>
                  </a:cubicBezTo>
                  <a:lnTo>
                    <a:pt x="989" y="1270"/>
                  </a:lnTo>
                  <a:lnTo>
                    <a:pt x="608" y="925"/>
                  </a:lnTo>
                  <a:cubicBezTo>
                    <a:pt x="575" y="897"/>
                    <a:pt x="535" y="883"/>
                    <a:pt x="495" y="883"/>
                  </a:cubicBezTo>
                  <a:cubicBezTo>
                    <a:pt x="448" y="883"/>
                    <a:pt x="402" y="903"/>
                    <a:pt x="370" y="948"/>
                  </a:cubicBezTo>
                  <a:cubicBezTo>
                    <a:pt x="310" y="1020"/>
                    <a:pt x="310" y="1127"/>
                    <a:pt x="381" y="1187"/>
                  </a:cubicBezTo>
                  <a:cubicBezTo>
                    <a:pt x="846" y="1579"/>
                    <a:pt x="977" y="1722"/>
                    <a:pt x="989" y="1722"/>
                  </a:cubicBezTo>
                  <a:lnTo>
                    <a:pt x="989" y="4842"/>
                  </a:lnTo>
                  <a:lnTo>
                    <a:pt x="655" y="4532"/>
                  </a:lnTo>
                  <a:cubicBezTo>
                    <a:pt x="615" y="4504"/>
                    <a:pt x="573" y="4489"/>
                    <a:pt x="533" y="4489"/>
                  </a:cubicBezTo>
                  <a:cubicBezTo>
                    <a:pt x="489" y="4489"/>
                    <a:pt x="448" y="4507"/>
                    <a:pt x="417" y="4544"/>
                  </a:cubicBezTo>
                  <a:cubicBezTo>
                    <a:pt x="358" y="4616"/>
                    <a:pt x="358" y="4723"/>
                    <a:pt x="429" y="4782"/>
                  </a:cubicBezTo>
                  <a:lnTo>
                    <a:pt x="989" y="5306"/>
                  </a:lnTo>
                  <a:lnTo>
                    <a:pt x="989" y="7795"/>
                  </a:lnTo>
                  <a:lnTo>
                    <a:pt x="322" y="6854"/>
                  </a:lnTo>
                  <a:cubicBezTo>
                    <a:pt x="283" y="6808"/>
                    <a:pt x="235" y="6782"/>
                    <a:pt x="183" y="6782"/>
                  </a:cubicBezTo>
                  <a:cubicBezTo>
                    <a:pt x="155" y="6782"/>
                    <a:pt x="125" y="6789"/>
                    <a:pt x="96" y="6806"/>
                  </a:cubicBezTo>
                  <a:cubicBezTo>
                    <a:pt x="24" y="6866"/>
                    <a:pt x="12" y="6961"/>
                    <a:pt x="60" y="7033"/>
                  </a:cubicBezTo>
                  <a:lnTo>
                    <a:pt x="989" y="8342"/>
                  </a:lnTo>
                  <a:lnTo>
                    <a:pt x="989" y="8699"/>
                  </a:lnTo>
                  <a:lnTo>
                    <a:pt x="298" y="8033"/>
                  </a:lnTo>
                  <a:cubicBezTo>
                    <a:pt x="268" y="8003"/>
                    <a:pt x="227" y="7988"/>
                    <a:pt x="183" y="7988"/>
                  </a:cubicBezTo>
                  <a:cubicBezTo>
                    <a:pt x="140" y="7988"/>
                    <a:pt x="96" y="8003"/>
                    <a:pt x="60" y="8033"/>
                  </a:cubicBezTo>
                  <a:cubicBezTo>
                    <a:pt x="0" y="8092"/>
                    <a:pt x="0" y="8187"/>
                    <a:pt x="60" y="8271"/>
                  </a:cubicBezTo>
                  <a:lnTo>
                    <a:pt x="977" y="9164"/>
                  </a:lnTo>
                  <a:lnTo>
                    <a:pt x="977" y="9711"/>
                  </a:lnTo>
                  <a:cubicBezTo>
                    <a:pt x="977" y="9795"/>
                    <a:pt x="1048" y="9878"/>
                    <a:pt x="1143" y="9878"/>
                  </a:cubicBezTo>
                  <a:cubicBezTo>
                    <a:pt x="1227" y="9878"/>
                    <a:pt x="1310" y="9795"/>
                    <a:pt x="1310" y="9711"/>
                  </a:cubicBezTo>
                  <a:lnTo>
                    <a:pt x="1310" y="9164"/>
                  </a:lnTo>
                  <a:lnTo>
                    <a:pt x="2263" y="8187"/>
                  </a:lnTo>
                  <a:cubicBezTo>
                    <a:pt x="2322" y="8128"/>
                    <a:pt x="2322" y="8033"/>
                    <a:pt x="2263" y="7949"/>
                  </a:cubicBezTo>
                  <a:cubicBezTo>
                    <a:pt x="2234" y="7915"/>
                    <a:pt x="2195" y="7900"/>
                    <a:pt x="2154" y="7900"/>
                  </a:cubicBezTo>
                  <a:cubicBezTo>
                    <a:pt x="2109" y="7900"/>
                    <a:pt x="2062" y="7918"/>
                    <a:pt x="2024" y="7949"/>
                  </a:cubicBezTo>
                  <a:lnTo>
                    <a:pt x="1286" y="8688"/>
                  </a:lnTo>
                  <a:lnTo>
                    <a:pt x="1286" y="8247"/>
                  </a:lnTo>
                  <a:lnTo>
                    <a:pt x="2382" y="6759"/>
                  </a:lnTo>
                  <a:cubicBezTo>
                    <a:pt x="2632" y="6425"/>
                    <a:pt x="2763" y="6021"/>
                    <a:pt x="2763" y="5604"/>
                  </a:cubicBezTo>
                  <a:lnTo>
                    <a:pt x="2763" y="3151"/>
                  </a:lnTo>
                  <a:cubicBezTo>
                    <a:pt x="2798" y="3115"/>
                    <a:pt x="2763" y="3068"/>
                    <a:pt x="2739" y="3044"/>
                  </a:cubicBezTo>
                  <a:lnTo>
                    <a:pt x="2346" y="2734"/>
                  </a:lnTo>
                  <a:cubicBezTo>
                    <a:pt x="2215" y="2627"/>
                    <a:pt x="2203" y="2413"/>
                    <a:pt x="2322" y="2282"/>
                  </a:cubicBezTo>
                  <a:cubicBezTo>
                    <a:pt x="2715" y="1853"/>
                    <a:pt x="2798" y="1841"/>
                    <a:pt x="2798" y="1722"/>
                  </a:cubicBezTo>
                  <a:cubicBezTo>
                    <a:pt x="2775" y="1568"/>
                    <a:pt x="2870" y="877"/>
                    <a:pt x="2477" y="91"/>
                  </a:cubicBezTo>
                  <a:cubicBezTo>
                    <a:pt x="2451" y="40"/>
                    <a:pt x="2394" y="1"/>
                    <a:pt x="2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8" name="Google Shape;12078;p76"/>
          <p:cNvGrpSpPr/>
          <p:nvPr/>
        </p:nvGrpSpPr>
        <p:grpSpPr>
          <a:xfrm>
            <a:off x="7973468" y="3382322"/>
            <a:ext cx="352590" cy="287072"/>
            <a:chOff x="7973468" y="3382322"/>
            <a:chExt cx="352590" cy="287072"/>
          </a:xfrm>
        </p:grpSpPr>
        <p:sp>
          <p:nvSpPr>
            <p:cNvPr id="12079" name="Google Shape;12079;p76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76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76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76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76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76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76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76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76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76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76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76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5" name="Google Shape;12095;p7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6" name="Google Shape;12096;p77"/>
          <p:cNvGrpSpPr/>
          <p:nvPr/>
        </p:nvGrpSpPr>
        <p:grpSpPr>
          <a:xfrm>
            <a:off x="849677" y="1500658"/>
            <a:ext cx="347872" cy="347488"/>
            <a:chOff x="849677" y="1500658"/>
            <a:chExt cx="347872" cy="347488"/>
          </a:xfrm>
        </p:grpSpPr>
        <p:sp>
          <p:nvSpPr>
            <p:cNvPr id="12097" name="Google Shape;12097;p77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77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77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77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77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77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3" name="Google Shape;12103;p77"/>
          <p:cNvGrpSpPr/>
          <p:nvPr/>
        </p:nvGrpSpPr>
        <p:grpSpPr>
          <a:xfrm>
            <a:off x="1415853" y="1500658"/>
            <a:ext cx="315872" cy="347488"/>
            <a:chOff x="1415853" y="1500658"/>
            <a:chExt cx="315872" cy="347488"/>
          </a:xfrm>
        </p:grpSpPr>
        <p:sp>
          <p:nvSpPr>
            <p:cNvPr id="12104" name="Google Shape;12104;p77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77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77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77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8" name="Google Shape;12108;p77"/>
          <p:cNvGrpSpPr/>
          <p:nvPr/>
        </p:nvGrpSpPr>
        <p:grpSpPr>
          <a:xfrm>
            <a:off x="4697389" y="1500658"/>
            <a:ext cx="347520" cy="347104"/>
            <a:chOff x="4697389" y="1500658"/>
            <a:chExt cx="347520" cy="347104"/>
          </a:xfrm>
        </p:grpSpPr>
        <p:sp>
          <p:nvSpPr>
            <p:cNvPr id="12109" name="Google Shape;12109;p77"/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77"/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77"/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2" name="Google Shape;12112;p77"/>
          <p:cNvGrpSpPr/>
          <p:nvPr/>
        </p:nvGrpSpPr>
        <p:grpSpPr>
          <a:xfrm>
            <a:off x="3603533" y="1964946"/>
            <a:ext cx="347520" cy="353760"/>
            <a:chOff x="3603533" y="1964946"/>
            <a:chExt cx="347520" cy="353760"/>
          </a:xfrm>
        </p:grpSpPr>
        <p:sp>
          <p:nvSpPr>
            <p:cNvPr id="12113" name="Google Shape;12113;p77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77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77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6" name="Google Shape;12116;p77"/>
          <p:cNvGrpSpPr/>
          <p:nvPr/>
        </p:nvGrpSpPr>
        <p:grpSpPr>
          <a:xfrm>
            <a:off x="1950765" y="1964338"/>
            <a:ext cx="357792" cy="352448"/>
            <a:chOff x="1950765" y="1964338"/>
            <a:chExt cx="357792" cy="352448"/>
          </a:xfrm>
        </p:grpSpPr>
        <p:sp>
          <p:nvSpPr>
            <p:cNvPr id="12117" name="Google Shape;12117;p77"/>
            <p:cNvSpPr/>
            <p:nvPr/>
          </p:nvSpPr>
          <p:spPr>
            <a:xfrm>
              <a:off x="2048301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2" y="1"/>
                  </a:moveTo>
                  <a:cubicBezTo>
                    <a:pt x="346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46" y="1858"/>
                    <a:pt x="762" y="1858"/>
                  </a:cubicBezTo>
                  <a:cubicBezTo>
                    <a:pt x="1179" y="1858"/>
                    <a:pt x="1524" y="1513"/>
                    <a:pt x="1524" y="1096"/>
                  </a:cubicBezTo>
                  <a:lnTo>
                    <a:pt x="1524" y="751"/>
                  </a:lnTo>
                  <a:cubicBezTo>
                    <a:pt x="1524" y="656"/>
                    <a:pt x="1489" y="549"/>
                    <a:pt x="1453" y="442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0" y="351"/>
                    <a:pt x="1259" y="357"/>
                    <a:pt x="1239" y="370"/>
                  </a:cubicBezTo>
                  <a:cubicBezTo>
                    <a:pt x="1167" y="418"/>
                    <a:pt x="1120" y="501"/>
                    <a:pt x="1167" y="572"/>
                  </a:cubicBezTo>
                  <a:cubicBezTo>
                    <a:pt x="1191" y="632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12" y="1561"/>
                    <a:pt x="762" y="1561"/>
                  </a:cubicBezTo>
                  <a:cubicBezTo>
                    <a:pt x="524" y="1561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7"/>
                    <a:pt x="512" y="322"/>
                    <a:pt x="762" y="322"/>
                  </a:cubicBezTo>
                  <a:cubicBezTo>
                    <a:pt x="858" y="322"/>
                    <a:pt x="929" y="251"/>
                    <a:pt x="929" y="156"/>
                  </a:cubicBezTo>
                  <a:cubicBezTo>
                    <a:pt x="929" y="72"/>
                    <a:pt x="858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77"/>
            <p:cNvSpPr/>
            <p:nvPr/>
          </p:nvSpPr>
          <p:spPr>
            <a:xfrm>
              <a:off x="2164109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56"/>
                    <a:pt x="1489" y="549"/>
                    <a:pt x="1442" y="442"/>
                  </a:cubicBezTo>
                  <a:cubicBezTo>
                    <a:pt x="1416" y="390"/>
                    <a:pt x="1359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2" y="632"/>
                    <a:pt x="1203" y="703"/>
                    <a:pt x="1203" y="775"/>
                  </a:cubicBezTo>
                  <a:lnTo>
                    <a:pt x="1203" y="1120"/>
                  </a:lnTo>
                  <a:cubicBezTo>
                    <a:pt x="1203" y="1358"/>
                    <a:pt x="1013" y="1561"/>
                    <a:pt x="763" y="1561"/>
                  </a:cubicBezTo>
                  <a:cubicBezTo>
                    <a:pt x="525" y="1561"/>
                    <a:pt x="311" y="1370"/>
                    <a:pt x="311" y="1120"/>
                  </a:cubicBezTo>
                  <a:lnTo>
                    <a:pt x="311" y="775"/>
                  </a:lnTo>
                  <a:cubicBezTo>
                    <a:pt x="311" y="537"/>
                    <a:pt x="513" y="322"/>
                    <a:pt x="763" y="322"/>
                  </a:cubicBezTo>
                  <a:cubicBezTo>
                    <a:pt x="846" y="322"/>
                    <a:pt x="930" y="251"/>
                    <a:pt x="930" y="156"/>
                  </a:cubicBezTo>
                  <a:cubicBezTo>
                    <a:pt x="930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77"/>
            <p:cNvSpPr/>
            <p:nvPr/>
          </p:nvSpPr>
          <p:spPr>
            <a:xfrm>
              <a:off x="2097453" y="2224562"/>
              <a:ext cx="65952" cy="56416"/>
            </a:xfrm>
            <a:custGeom>
              <a:avLst/>
              <a:gdLst/>
              <a:ahLst/>
              <a:cxnLst/>
              <a:rect l="l" t="t" r="r" b="b"/>
              <a:pathLst>
                <a:path w="2061" h="1763" extrusionOk="0">
                  <a:moveTo>
                    <a:pt x="1012" y="322"/>
                  </a:moveTo>
                  <a:cubicBezTo>
                    <a:pt x="1405" y="322"/>
                    <a:pt x="1715" y="560"/>
                    <a:pt x="1715" y="858"/>
                  </a:cubicBezTo>
                  <a:cubicBezTo>
                    <a:pt x="1727" y="1096"/>
                    <a:pt x="1489" y="1250"/>
                    <a:pt x="1191" y="1405"/>
                  </a:cubicBezTo>
                  <a:cubicBezTo>
                    <a:pt x="1131" y="1435"/>
                    <a:pt x="1075" y="1450"/>
                    <a:pt x="1021" y="1450"/>
                  </a:cubicBezTo>
                  <a:cubicBezTo>
                    <a:pt x="968" y="1450"/>
                    <a:pt x="917" y="1435"/>
                    <a:pt x="870" y="1405"/>
                  </a:cubicBezTo>
                  <a:lnTo>
                    <a:pt x="846" y="1405"/>
                  </a:lnTo>
                  <a:cubicBezTo>
                    <a:pt x="548" y="1250"/>
                    <a:pt x="310" y="1096"/>
                    <a:pt x="310" y="858"/>
                  </a:cubicBezTo>
                  <a:cubicBezTo>
                    <a:pt x="310" y="560"/>
                    <a:pt x="631" y="322"/>
                    <a:pt x="1012" y="322"/>
                  </a:cubicBezTo>
                  <a:close/>
                  <a:moveTo>
                    <a:pt x="1024" y="0"/>
                  </a:moveTo>
                  <a:cubicBezTo>
                    <a:pt x="465" y="0"/>
                    <a:pt x="0" y="381"/>
                    <a:pt x="0" y="846"/>
                  </a:cubicBezTo>
                  <a:cubicBezTo>
                    <a:pt x="0" y="1310"/>
                    <a:pt x="417" y="1524"/>
                    <a:pt x="703" y="1679"/>
                  </a:cubicBezTo>
                  <a:lnTo>
                    <a:pt x="715" y="1679"/>
                  </a:lnTo>
                  <a:cubicBezTo>
                    <a:pt x="822" y="1739"/>
                    <a:pt x="929" y="1762"/>
                    <a:pt x="1024" y="1762"/>
                  </a:cubicBezTo>
                  <a:cubicBezTo>
                    <a:pt x="1131" y="1762"/>
                    <a:pt x="1239" y="1739"/>
                    <a:pt x="1346" y="1679"/>
                  </a:cubicBezTo>
                  <a:lnTo>
                    <a:pt x="1358" y="1679"/>
                  </a:lnTo>
                  <a:cubicBezTo>
                    <a:pt x="1643" y="1524"/>
                    <a:pt x="2060" y="1286"/>
                    <a:pt x="2060" y="846"/>
                  </a:cubicBezTo>
                  <a:cubicBezTo>
                    <a:pt x="2060" y="381"/>
                    <a:pt x="1596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77"/>
            <p:cNvSpPr/>
            <p:nvPr/>
          </p:nvSpPr>
          <p:spPr>
            <a:xfrm>
              <a:off x="1950765" y="1964338"/>
              <a:ext cx="357792" cy="352448"/>
            </a:xfrm>
            <a:custGeom>
              <a:avLst/>
              <a:gdLst/>
              <a:ahLst/>
              <a:cxnLst/>
              <a:rect l="l" t="t" r="r" b="b"/>
              <a:pathLst>
                <a:path w="11181" h="11014" extrusionOk="0">
                  <a:moveTo>
                    <a:pt x="2155" y="346"/>
                  </a:moveTo>
                  <a:cubicBezTo>
                    <a:pt x="2429" y="357"/>
                    <a:pt x="2715" y="453"/>
                    <a:pt x="2977" y="608"/>
                  </a:cubicBezTo>
                  <a:cubicBezTo>
                    <a:pt x="3453" y="893"/>
                    <a:pt x="3822" y="1358"/>
                    <a:pt x="4025" y="1917"/>
                  </a:cubicBezTo>
                  <a:cubicBezTo>
                    <a:pt x="4049" y="2001"/>
                    <a:pt x="4060" y="2072"/>
                    <a:pt x="4072" y="2132"/>
                  </a:cubicBezTo>
                  <a:cubicBezTo>
                    <a:pt x="3930" y="2203"/>
                    <a:pt x="3763" y="2298"/>
                    <a:pt x="3620" y="2393"/>
                  </a:cubicBezTo>
                  <a:cubicBezTo>
                    <a:pt x="3584" y="2239"/>
                    <a:pt x="3537" y="2072"/>
                    <a:pt x="3477" y="1905"/>
                  </a:cubicBezTo>
                  <a:cubicBezTo>
                    <a:pt x="3275" y="1322"/>
                    <a:pt x="2929" y="846"/>
                    <a:pt x="2501" y="536"/>
                  </a:cubicBezTo>
                  <a:cubicBezTo>
                    <a:pt x="2382" y="453"/>
                    <a:pt x="2263" y="393"/>
                    <a:pt x="2155" y="346"/>
                  </a:cubicBezTo>
                  <a:close/>
                  <a:moveTo>
                    <a:pt x="1582" y="529"/>
                  </a:moveTo>
                  <a:cubicBezTo>
                    <a:pt x="2211" y="529"/>
                    <a:pt x="2889" y="1119"/>
                    <a:pt x="3203" y="2012"/>
                  </a:cubicBezTo>
                  <a:cubicBezTo>
                    <a:pt x="3275" y="2203"/>
                    <a:pt x="3322" y="2417"/>
                    <a:pt x="3346" y="2608"/>
                  </a:cubicBezTo>
                  <a:cubicBezTo>
                    <a:pt x="3048" y="2846"/>
                    <a:pt x="2775" y="3132"/>
                    <a:pt x="2501" y="3453"/>
                  </a:cubicBezTo>
                  <a:cubicBezTo>
                    <a:pt x="2239" y="3786"/>
                    <a:pt x="2001" y="4156"/>
                    <a:pt x="1798" y="4537"/>
                  </a:cubicBezTo>
                  <a:cubicBezTo>
                    <a:pt x="1251" y="4287"/>
                    <a:pt x="810" y="3786"/>
                    <a:pt x="584" y="3144"/>
                  </a:cubicBezTo>
                  <a:cubicBezTo>
                    <a:pt x="370" y="2572"/>
                    <a:pt x="370" y="1977"/>
                    <a:pt x="572" y="1465"/>
                  </a:cubicBezTo>
                  <a:cubicBezTo>
                    <a:pt x="703" y="1108"/>
                    <a:pt x="929" y="810"/>
                    <a:pt x="1203" y="608"/>
                  </a:cubicBezTo>
                  <a:cubicBezTo>
                    <a:pt x="1227" y="596"/>
                    <a:pt x="1251" y="596"/>
                    <a:pt x="1263" y="584"/>
                  </a:cubicBezTo>
                  <a:cubicBezTo>
                    <a:pt x="1366" y="547"/>
                    <a:pt x="1474" y="529"/>
                    <a:pt x="1582" y="529"/>
                  </a:cubicBezTo>
                  <a:close/>
                  <a:moveTo>
                    <a:pt x="9061" y="357"/>
                  </a:moveTo>
                  <a:lnTo>
                    <a:pt x="9061" y="357"/>
                  </a:lnTo>
                  <a:cubicBezTo>
                    <a:pt x="8930" y="417"/>
                    <a:pt x="8811" y="488"/>
                    <a:pt x="8680" y="584"/>
                  </a:cubicBezTo>
                  <a:cubicBezTo>
                    <a:pt x="8609" y="643"/>
                    <a:pt x="8585" y="727"/>
                    <a:pt x="8644" y="810"/>
                  </a:cubicBezTo>
                  <a:cubicBezTo>
                    <a:pt x="8680" y="846"/>
                    <a:pt x="8728" y="869"/>
                    <a:pt x="8787" y="869"/>
                  </a:cubicBezTo>
                  <a:cubicBezTo>
                    <a:pt x="8811" y="869"/>
                    <a:pt x="8859" y="846"/>
                    <a:pt x="8871" y="834"/>
                  </a:cubicBezTo>
                  <a:cubicBezTo>
                    <a:pt x="9134" y="647"/>
                    <a:pt x="9409" y="545"/>
                    <a:pt x="9662" y="545"/>
                  </a:cubicBezTo>
                  <a:cubicBezTo>
                    <a:pt x="9764" y="545"/>
                    <a:pt x="9862" y="561"/>
                    <a:pt x="9954" y="596"/>
                  </a:cubicBezTo>
                  <a:cubicBezTo>
                    <a:pt x="9978" y="596"/>
                    <a:pt x="10002" y="608"/>
                    <a:pt x="10037" y="631"/>
                  </a:cubicBezTo>
                  <a:cubicBezTo>
                    <a:pt x="10311" y="822"/>
                    <a:pt x="10526" y="1119"/>
                    <a:pt x="10657" y="1477"/>
                  </a:cubicBezTo>
                  <a:cubicBezTo>
                    <a:pt x="10847" y="1989"/>
                    <a:pt x="10835" y="2584"/>
                    <a:pt x="10645" y="3155"/>
                  </a:cubicBezTo>
                  <a:cubicBezTo>
                    <a:pt x="10418" y="3775"/>
                    <a:pt x="9978" y="4298"/>
                    <a:pt x="9418" y="4548"/>
                  </a:cubicBezTo>
                  <a:cubicBezTo>
                    <a:pt x="9228" y="4167"/>
                    <a:pt x="8990" y="3810"/>
                    <a:pt x="8728" y="3465"/>
                  </a:cubicBezTo>
                  <a:cubicBezTo>
                    <a:pt x="8454" y="3144"/>
                    <a:pt x="8168" y="2858"/>
                    <a:pt x="7870" y="2620"/>
                  </a:cubicBezTo>
                  <a:cubicBezTo>
                    <a:pt x="7906" y="2429"/>
                    <a:pt x="7954" y="2215"/>
                    <a:pt x="8025" y="2024"/>
                  </a:cubicBezTo>
                  <a:cubicBezTo>
                    <a:pt x="8109" y="1774"/>
                    <a:pt x="8251" y="1536"/>
                    <a:pt x="8394" y="1310"/>
                  </a:cubicBezTo>
                  <a:cubicBezTo>
                    <a:pt x="8454" y="1239"/>
                    <a:pt x="8430" y="1131"/>
                    <a:pt x="8371" y="1084"/>
                  </a:cubicBezTo>
                  <a:cubicBezTo>
                    <a:pt x="8340" y="1062"/>
                    <a:pt x="8309" y="1053"/>
                    <a:pt x="8278" y="1053"/>
                  </a:cubicBezTo>
                  <a:cubicBezTo>
                    <a:pt x="8225" y="1053"/>
                    <a:pt x="8175" y="1081"/>
                    <a:pt x="8144" y="1119"/>
                  </a:cubicBezTo>
                  <a:cubicBezTo>
                    <a:pt x="7966" y="1358"/>
                    <a:pt x="7835" y="1620"/>
                    <a:pt x="7728" y="1905"/>
                  </a:cubicBezTo>
                  <a:cubicBezTo>
                    <a:pt x="7668" y="2072"/>
                    <a:pt x="7620" y="2227"/>
                    <a:pt x="7597" y="2393"/>
                  </a:cubicBezTo>
                  <a:cubicBezTo>
                    <a:pt x="7442" y="2286"/>
                    <a:pt x="7299" y="2203"/>
                    <a:pt x="7132" y="2132"/>
                  </a:cubicBezTo>
                  <a:cubicBezTo>
                    <a:pt x="7156" y="2060"/>
                    <a:pt x="7180" y="1977"/>
                    <a:pt x="7204" y="1917"/>
                  </a:cubicBezTo>
                  <a:cubicBezTo>
                    <a:pt x="7418" y="1358"/>
                    <a:pt x="7787" y="893"/>
                    <a:pt x="8251" y="608"/>
                  </a:cubicBezTo>
                  <a:cubicBezTo>
                    <a:pt x="8513" y="465"/>
                    <a:pt x="8787" y="369"/>
                    <a:pt x="9061" y="357"/>
                  </a:cubicBezTo>
                  <a:close/>
                  <a:moveTo>
                    <a:pt x="5620" y="2072"/>
                  </a:moveTo>
                  <a:cubicBezTo>
                    <a:pt x="6632" y="2072"/>
                    <a:pt x="7680" y="2655"/>
                    <a:pt x="8502" y="3667"/>
                  </a:cubicBezTo>
                  <a:cubicBezTo>
                    <a:pt x="9311" y="4679"/>
                    <a:pt x="9775" y="5965"/>
                    <a:pt x="9775" y="7204"/>
                  </a:cubicBezTo>
                  <a:cubicBezTo>
                    <a:pt x="9764" y="7656"/>
                    <a:pt x="9645" y="8085"/>
                    <a:pt x="9418" y="8466"/>
                  </a:cubicBezTo>
                  <a:cubicBezTo>
                    <a:pt x="9121" y="8454"/>
                    <a:pt x="8834" y="8450"/>
                    <a:pt x="8581" y="8450"/>
                  </a:cubicBezTo>
                  <a:cubicBezTo>
                    <a:pt x="8076" y="8450"/>
                    <a:pt x="7708" y="8466"/>
                    <a:pt x="7668" y="8466"/>
                  </a:cubicBezTo>
                  <a:cubicBezTo>
                    <a:pt x="7573" y="8466"/>
                    <a:pt x="7501" y="8549"/>
                    <a:pt x="7513" y="8632"/>
                  </a:cubicBezTo>
                  <a:cubicBezTo>
                    <a:pt x="7513" y="8721"/>
                    <a:pt x="7585" y="8788"/>
                    <a:pt x="7662" y="8788"/>
                  </a:cubicBezTo>
                  <a:cubicBezTo>
                    <a:pt x="7668" y="8788"/>
                    <a:pt x="7674" y="8788"/>
                    <a:pt x="7680" y="8787"/>
                  </a:cubicBezTo>
                  <a:cubicBezTo>
                    <a:pt x="7688" y="8787"/>
                    <a:pt x="8003" y="8771"/>
                    <a:pt x="8455" y="8771"/>
                  </a:cubicBezTo>
                  <a:cubicBezTo>
                    <a:pt x="8681" y="8771"/>
                    <a:pt x="8942" y="8775"/>
                    <a:pt x="9216" y="8787"/>
                  </a:cubicBezTo>
                  <a:cubicBezTo>
                    <a:pt x="9144" y="8882"/>
                    <a:pt x="9061" y="8978"/>
                    <a:pt x="8978" y="9085"/>
                  </a:cubicBezTo>
                  <a:lnTo>
                    <a:pt x="8740" y="9323"/>
                  </a:lnTo>
                  <a:cubicBezTo>
                    <a:pt x="7990" y="9109"/>
                    <a:pt x="7394" y="9001"/>
                    <a:pt x="7370" y="8990"/>
                  </a:cubicBezTo>
                  <a:cubicBezTo>
                    <a:pt x="7362" y="8988"/>
                    <a:pt x="7354" y="8988"/>
                    <a:pt x="7346" y="8988"/>
                  </a:cubicBezTo>
                  <a:cubicBezTo>
                    <a:pt x="7261" y="8988"/>
                    <a:pt x="7191" y="9044"/>
                    <a:pt x="7180" y="9120"/>
                  </a:cubicBezTo>
                  <a:cubicBezTo>
                    <a:pt x="7156" y="9216"/>
                    <a:pt x="7216" y="9299"/>
                    <a:pt x="7311" y="9323"/>
                  </a:cubicBezTo>
                  <a:cubicBezTo>
                    <a:pt x="7323" y="9323"/>
                    <a:pt x="7799" y="9406"/>
                    <a:pt x="8418" y="9573"/>
                  </a:cubicBezTo>
                  <a:cubicBezTo>
                    <a:pt x="7990" y="9871"/>
                    <a:pt x="7478" y="10109"/>
                    <a:pt x="6894" y="10240"/>
                  </a:cubicBezTo>
                  <a:cubicBezTo>
                    <a:pt x="6918" y="10192"/>
                    <a:pt x="6966" y="10168"/>
                    <a:pt x="6989" y="10121"/>
                  </a:cubicBezTo>
                  <a:cubicBezTo>
                    <a:pt x="7037" y="10049"/>
                    <a:pt x="7025" y="9942"/>
                    <a:pt x="6954" y="9894"/>
                  </a:cubicBezTo>
                  <a:cubicBezTo>
                    <a:pt x="6924" y="9882"/>
                    <a:pt x="6892" y="9875"/>
                    <a:pt x="6862" y="9875"/>
                  </a:cubicBezTo>
                  <a:cubicBezTo>
                    <a:pt x="6808" y="9875"/>
                    <a:pt x="6758" y="9896"/>
                    <a:pt x="6727" y="9942"/>
                  </a:cubicBezTo>
                  <a:cubicBezTo>
                    <a:pt x="6608" y="10109"/>
                    <a:pt x="6430" y="10216"/>
                    <a:pt x="6216" y="10216"/>
                  </a:cubicBezTo>
                  <a:cubicBezTo>
                    <a:pt x="6096" y="10216"/>
                    <a:pt x="6001" y="10180"/>
                    <a:pt x="5894" y="10109"/>
                  </a:cubicBezTo>
                  <a:cubicBezTo>
                    <a:pt x="5811" y="10055"/>
                    <a:pt x="5712" y="10028"/>
                    <a:pt x="5616" y="10028"/>
                  </a:cubicBezTo>
                  <a:cubicBezTo>
                    <a:pt x="5519" y="10028"/>
                    <a:pt x="5424" y="10055"/>
                    <a:pt x="5346" y="10109"/>
                  </a:cubicBezTo>
                  <a:cubicBezTo>
                    <a:pt x="5239" y="10168"/>
                    <a:pt x="5132" y="10216"/>
                    <a:pt x="5013" y="10216"/>
                  </a:cubicBezTo>
                  <a:cubicBezTo>
                    <a:pt x="4811" y="10216"/>
                    <a:pt x="4632" y="10109"/>
                    <a:pt x="4513" y="9942"/>
                  </a:cubicBezTo>
                  <a:cubicBezTo>
                    <a:pt x="4482" y="9896"/>
                    <a:pt x="4427" y="9875"/>
                    <a:pt x="4373" y="9875"/>
                  </a:cubicBezTo>
                  <a:cubicBezTo>
                    <a:pt x="4343" y="9875"/>
                    <a:pt x="4312" y="9882"/>
                    <a:pt x="4287" y="9894"/>
                  </a:cubicBezTo>
                  <a:cubicBezTo>
                    <a:pt x="4215" y="9942"/>
                    <a:pt x="4203" y="10049"/>
                    <a:pt x="4239" y="10121"/>
                  </a:cubicBezTo>
                  <a:cubicBezTo>
                    <a:pt x="4275" y="10168"/>
                    <a:pt x="4299" y="10216"/>
                    <a:pt x="4346" y="10240"/>
                  </a:cubicBezTo>
                  <a:cubicBezTo>
                    <a:pt x="3763" y="10109"/>
                    <a:pt x="3263" y="9882"/>
                    <a:pt x="2810" y="9573"/>
                  </a:cubicBezTo>
                  <a:cubicBezTo>
                    <a:pt x="3441" y="9406"/>
                    <a:pt x="3918" y="9323"/>
                    <a:pt x="3930" y="9323"/>
                  </a:cubicBezTo>
                  <a:cubicBezTo>
                    <a:pt x="4025" y="9299"/>
                    <a:pt x="4072" y="9216"/>
                    <a:pt x="4060" y="9120"/>
                  </a:cubicBezTo>
                  <a:cubicBezTo>
                    <a:pt x="4050" y="9044"/>
                    <a:pt x="3969" y="8988"/>
                    <a:pt x="3892" y="8988"/>
                  </a:cubicBezTo>
                  <a:cubicBezTo>
                    <a:pt x="3884" y="8988"/>
                    <a:pt x="3877" y="8988"/>
                    <a:pt x="3870" y="8990"/>
                  </a:cubicBezTo>
                  <a:cubicBezTo>
                    <a:pt x="3822" y="8990"/>
                    <a:pt x="3227" y="9109"/>
                    <a:pt x="2501" y="9323"/>
                  </a:cubicBezTo>
                  <a:cubicBezTo>
                    <a:pt x="2406" y="9240"/>
                    <a:pt x="2334" y="9168"/>
                    <a:pt x="2263" y="9085"/>
                  </a:cubicBezTo>
                  <a:cubicBezTo>
                    <a:pt x="2167" y="8990"/>
                    <a:pt x="2096" y="8882"/>
                    <a:pt x="2025" y="8787"/>
                  </a:cubicBezTo>
                  <a:cubicBezTo>
                    <a:pt x="2298" y="8775"/>
                    <a:pt x="2558" y="8771"/>
                    <a:pt x="2783" y="8771"/>
                  </a:cubicBezTo>
                  <a:cubicBezTo>
                    <a:pt x="3232" y="8771"/>
                    <a:pt x="3545" y="8787"/>
                    <a:pt x="3560" y="8787"/>
                  </a:cubicBezTo>
                  <a:cubicBezTo>
                    <a:pt x="3644" y="8787"/>
                    <a:pt x="3715" y="8728"/>
                    <a:pt x="3715" y="8632"/>
                  </a:cubicBezTo>
                  <a:cubicBezTo>
                    <a:pt x="3715" y="8549"/>
                    <a:pt x="3656" y="8466"/>
                    <a:pt x="3572" y="8466"/>
                  </a:cubicBezTo>
                  <a:cubicBezTo>
                    <a:pt x="3533" y="8466"/>
                    <a:pt x="3160" y="8450"/>
                    <a:pt x="2651" y="8450"/>
                  </a:cubicBezTo>
                  <a:cubicBezTo>
                    <a:pt x="2396" y="8450"/>
                    <a:pt x="2108" y="8454"/>
                    <a:pt x="1810" y="8466"/>
                  </a:cubicBezTo>
                  <a:cubicBezTo>
                    <a:pt x="1596" y="8073"/>
                    <a:pt x="1477" y="7632"/>
                    <a:pt x="1477" y="7204"/>
                  </a:cubicBezTo>
                  <a:cubicBezTo>
                    <a:pt x="1477" y="5965"/>
                    <a:pt x="1929" y="4679"/>
                    <a:pt x="2751" y="3667"/>
                  </a:cubicBezTo>
                  <a:cubicBezTo>
                    <a:pt x="3572" y="2655"/>
                    <a:pt x="4608" y="2072"/>
                    <a:pt x="5620" y="2072"/>
                  </a:cubicBezTo>
                  <a:close/>
                  <a:moveTo>
                    <a:pt x="5605" y="10335"/>
                  </a:moveTo>
                  <a:cubicBezTo>
                    <a:pt x="5641" y="10335"/>
                    <a:pt x="5680" y="10347"/>
                    <a:pt x="5715" y="10371"/>
                  </a:cubicBezTo>
                  <a:cubicBezTo>
                    <a:pt x="5858" y="10478"/>
                    <a:pt x="6037" y="10525"/>
                    <a:pt x="6216" y="10525"/>
                  </a:cubicBezTo>
                  <a:cubicBezTo>
                    <a:pt x="6311" y="10525"/>
                    <a:pt x="6394" y="10502"/>
                    <a:pt x="6477" y="10478"/>
                  </a:cubicBezTo>
                  <a:lnTo>
                    <a:pt x="6477" y="10478"/>
                  </a:lnTo>
                  <a:cubicBezTo>
                    <a:pt x="6204" y="10644"/>
                    <a:pt x="5906" y="10716"/>
                    <a:pt x="5608" y="10716"/>
                  </a:cubicBezTo>
                  <a:cubicBezTo>
                    <a:pt x="5311" y="10716"/>
                    <a:pt x="5013" y="10644"/>
                    <a:pt x="4751" y="10478"/>
                  </a:cubicBezTo>
                  <a:lnTo>
                    <a:pt x="4751" y="10478"/>
                  </a:lnTo>
                  <a:cubicBezTo>
                    <a:pt x="4834" y="10502"/>
                    <a:pt x="4918" y="10525"/>
                    <a:pt x="5001" y="10525"/>
                  </a:cubicBezTo>
                  <a:cubicBezTo>
                    <a:pt x="5180" y="10525"/>
                    <a:pt x="5358" y="10478"/>
                    <a:pt x="5513" y="10371"/>
                  </a:cubicBezTo>
                  <a:cubicBezTo>
                    <a:pt x="5537" y="10347"/>
                    <a:pt x="5570" y="10335"/>
                    <a:pt x="5605" y="10335"/>
                  </a:cubicBezTo>
                  <a:close/>
                  <a:moveTo>
                    <a:pt x="2035" y="1"/>
                  </a:moveTo>
                  <a:cubicBezTo>
                    <a:pt x="1822" y="1"/>
                    <a:pt x="1610" y="39"/>
                    <a:pt x="1405" y="119"/>
                  </a:cubicBezTo>
                  <a:cubicBezTo>
                    <a:pt x="846" y="310"/>
                    <a:pt x="429" y="738"/>
                    <a:pt x="215" y="1358"/>
                  </a:cubicBezTo>
                  <a:cubicBezTo>
                    <a:pt x="0" y="1929"/>
                    <a:pt x="0" y="2620"/>
                    <a:pt x="227" y="3239"/>
                  </a:cubicBezTo>
                  <a:cubicBezTo>
                    <a:pt x="477" y="3953"/>
                    <a:pt x="989" y="4537"/>
                    <a:pt x="1608" y="4822"/>
                  </a:cubicBezTo>
                  <a:cubicBezTo>
                    <a:pt x="1263" y="5584"/>
                    <a:pt x="1084" y="6406"/>
                    <a:pt x="1084" y="7204"/>
                  </a:cubicBezTo>
                  <a:cubicBezTo>
                    <a:pt x="1084" y="7632"/>
                    <a:pt x="1191" y="8085"/>
                    <a:pt x="1382" y="8489"/>
                  </a:cubicBezTo>
                  <a:cubicBezTo>
                    <a:pt x="953" y="8513"/>
                    <a:pt x="524" y="8561"/>
                    <a:pt x="167" y="8644"/>
                  </a:cubicBezTo>
                  <a:cubicBezTo>
                    <a:pt x="72" y="8668"/>
                    <a:pt x="36" y="8751"/>
                    <a:pt x="48" y="8847"/>
                  </a:cubicBezTo>
                  <a:cubicBezTo>
                    <a:pt x="60" y="8918"/>
                    <a:pt x="131" y="8966"/>
                    <a:pt x="215" y="8966"/>
                  </a:cubicBezTo>
                  <a:lnTo>
                    <a:pt x="239" y="8966"/>
                  </a:lnTo>
                  <a:cubicBezTo>
                    <a:pt x="608" y="8870"/>
                    <a:pt x="1084" y="8823"/>
                    <a:pt x="1560" y="8799"/>
                  </a:cubicBezTo>
                  <a:cubicBezTo>
                    <a:pt x="1667" y="8978"/>
                    <a:pt x="1798" y="9144"/>
                    <a:pt x="1953" y="9287"/>
                  </a:cubicBezTo>
                  <a:lnTo>
                    <a:pt x="2072" y="9406"/>
                  </a:lnTo>
                  <a:cubicBezTo>
                    <a:pt x="1667" y="9525"/>
                    <a:pt x="1239" y="9680"/>
                    <a:pt x="834" y="9859"/>
                  </a:cubicBezTo>
                  <a:cubicBezTo>
                    <a:pt x="762" y="9882"/>
                    <a:pt x="715" y="9990"/>
                    <a:pt x="762" y="10061"/>
                  </a:cubicBezTo>
                  <a:cubicBezTo>
                    <a:pt x="786" y="10121"/>
                    <a:pt x="846" y="10156"/>
                    <a:pt x="905" y="10156"/>
                  </a:cubicBezTo>
                  <a:cubicBezTo>
                    <a:pt x="929" y="10156"/>
                    <a:pt x="953" y="10156"/>
                    <a:pt x="965" y="10132"/>
                  </a:cubicBezTo>
                  <a:cubicBezTo>
                    <a:pt x="1417" y="9942"/>
                    <a:pt x="1905" y="9775"/>
                    <a:pt x="2358" y="9644"/>
                  </a:cubicBezTo>
                  <a:cubicBezTo>
                    <a:pt x="2870" y="10061"/>
                    <a:pt x="3501" y="10359"/>
                    <a:pt x="4227" y="10525"/>
                  </a:cubicBezTo>
                  <a:cubicBezTo>
                    <a:pt x="4596" y="10835"/>
                    <a:pt x="5073" y="11014"/>
                    <a:pt x="5573" y="11014"/>
                  </a:cubicBezTo>
                  <a:cubicBezTo>
                    <a:pt x="6061" y="11014"/>
                    <a:pt x="6537" y="10835"/>
                    <a:pt x="6906" y="10525"/>
                  </a:cubicBezTo>
                  <a:cubicBezTo>
                    <a:pt x="7620" y="10359"/>
                    <a:pt x="8263" y="10061"/>
                    <a:pt x="8787" y="9644"/>
                  </a:cubicBezTo>
                  <a:cubicBezTo>
                    <a:pt x="9240" y="9775"/>
                    <a:pt x="9740" y="9942"/>
                    <a:pt x="10168" y="10132"/>
                  </a:cubicBezTo>
                  <a:cubicBezTo>
                    <a:pt x="10180" y="10156"/>
                    <a:pt x="10216" y="10156"/>
                    <a:pt x="10228" y="10156"/>
                  </a:cubicBezTo>
                  <a:cubicBezTo>
                    <a:pt x="10287" y="10156"/>
                    <a:pt x="10347" y="10121"/>
                    <a:pt x="10371" y="10061"/>
                  </a:cubicBezTo>
                  <a:cubicBezTo>
                    <a:pt x="10407" y="9990"/>
                    <a:pt x="10371" y="9882"/>
                    <a:pt x="10299" y="9859"/>
                  </a:cubicBezTo>
                  <a:cubicBezTo>
                    <a:pt x="9918" y="9680"/>
                    <a:pt x="9478" y="9525"/>
                    <a:pt x="9061" y="9406"/>
                  </a:cubicBezTo>
                  <a:lnTo>
                    <a:pt x="9180" y="9287"/>
                  </a:lnTo>
                  <a:cubicBezTo>
                    <a:pt x="9335" y="9144"/>
                    <a:pt x="9466" y="8966"/>
                    <a:pt x="9573" y="8799"/>
                  </a:cubicBezTo>
                  <a:cubicBezTo>
                    <a:pt x="10049" y="8823"/>
                    <a:pt x="10526" y="8870"/>
                    <a:pt x="10895" y="8966"/>
                  </a:cubicBezTo>
                  <a:lnTo>
                    <a:pt x="10930" y="8966"/>
                  </a:lnTo>
                  <a:cubicBezTo>
                    <a:pt x="11002" y="8966"/>
                    <a:pt x="11061" y="8918"/>
                    <a:pt x="11085" y="8847"/>
                  </a:cubicBezTo>
                  <a:cubicBezTo>
                    <a:pt x="11133" y="8751"/>
                    <a:pt x="11085" y="8680"/>
                    <a:pt x="11002" y="8644"/>
                  </a:cubicBezTo>
                  <a:cubicBezTo>
                    <a:pt x="10645" y="8573"/>
                    <a:pt x="10216" y="8513"/>
                    <a:pt x="9775" y="8489"/>
                  </a:cubicBezTo>
                  <a:cubicBezTo>
                    <a:pt x="9978" y="8085"/>
                    <a:pt x="10073" y="7644"/>
                    <a:pt x="10073" y="7204"/>
                  </a:cubicBezTo>
                  <a:cubicBezTo>
                    <a:pt x="10073" y="6406"/>
                    <a:pt x="9895" y="5584"/>
                    <a:pt x="9561" y="4822"/>
                  </a:cubicBezTo>
                  <a:cubicBezTo>
                    <a:pt x="10168" y="4525"/>
                    <a:pt x="10692" y="3941"/>
                    <a:pt x="10942" y="3239"/>
                  </a:cubicBezTo>
                  <a:cubicBezTo>
                    <a:pt x="11169" y="2608"/>
                    <a:pt x="11180" y="1929"/>
                    <a:pt x="10954" y="1358"/>
                  </a:cubicBezTo>
                  <a:cubicBezTo>
                    <a:pt x="10728" y="762"/>
                    <a:pt x="10311" y="334"/>
                    <a:pt x="9764" y="119"/>
                  </a:cubicBezTo>
                  <a:cubicBezTo>
                    <a:pt x="9561" y="49"/>
                    <a:pt x="9352" y="14"/>
                    <a:pt x="9141" y="14"/>
                  </a:cubicBezTo>
                  <a:cubicBezTo>
                    <a:pt x="8782" y="14"/>
                    <a:pt x="8418" y="115"/>
                    <a:pt x="8073" y="310"/>
                  </a:cubicBezTo>
                  <a:cubicBezTo>
                    <a:pt x="7537" y="631"/>
                    <a:pt x="7120" y="1155"/>
                    <a:pt x="6882" y="1786"/>
                  </a:cubicBezTo>
                  <a:cubicBezTo>
                    <a:pt x="6858" y="1846"/>
                    <a:pt x="6835" y="1905"/>
                    <a:pt x="6823" y="1977"/>
                  </a:cubicBezTo>
                  <a:cubicBezTo>
                    <a:pt x="6418" y="1810"/>
                    <a:pt x="6001" y="1727"/>
                    <a:pt x="5584" y="1727"/>
                  </a:cubicBezTo>
                  <a:cubicBezTo>
                    <a:pt x="5168" y="1727"/>
                    <a:pt x="4763" y="1822"/>
                    <a:pt x="4346" y="1977"/>
                  </a:cubicBezTo>
                  <a:cubicBezTo>
                    <a:pt x="4334" y="1917"/>
                    <a:pt x="4299" y="1858"/>
                    <a:pt x="4287" y="1786"/>
                  </a:cubicBezTo>
                  <a:cubicBezTo>
                    <a:pt x="4060" y="1143"/>
                    <a:pt x="3632" y="619"/>
                    <a:pt x="3096" y="310"/>
                  </a:cubicBezTo>
                  <a:cubicBezTo>
                    <a:pt x="2753" y="109"/>
                    <a:pt x="2392" y="1"/>
                    <a:pt x="20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1" name="Google Shape;12121;p77"/>
          <p:cNvGrpSpPr/>
          <p:nvPr/>
        </p:nvGrpSpPr>
        <p:grpSpPr>
          <a:xfrm>
            <a:off x="7435629" y="1964690"/>
            <a:ext cx="367712" cy="353248"/>
            <a:chOff x="7435629" y="1964690"/>
            <a:chExt cx="367712" cy="353248"/>
          </a:xfrm>
        </p:grpSpPr>
        <p:sp>
          <p:nvSpPr>
            <p:cNvPr id="12122" name="Google Shape;12122;p77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77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77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77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6" name="Google Shape;12126;p77"/>
          <p:cNvGrpSpPr/>
          <p:nvPr/>
        </p:nvGrpSpPr>
        <p:grpSpPr>
          <a:xfrm>
            <a:off x="2512749" y="1965042"/>
            <a:ext cx="333024" cy="352896"/>
            <a:chOff x="2512749" y="1965042"/>
            <a:chExt cx="333024" cy="352896"/>
          </a:xfrm>
        </p:grpSpPr>
        <p:sp>
          <p:nvSpPr>
            <p:cNvPr id="12127" name="Google Shape;12127;p77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77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77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77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77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2" name="Google Shape;12132;p77"/>
          <p:cNvGrpSpPr/>
          <p:nvPr/>
        </p:nvGrpSpPr>
        <p:grpSpPr>
          <a:xfrm>
            <a:off x="1398317" y="1981778"/>
            <a:ext cx="365792" cy="335392"/>
            <a:chOff x="1398317" y="1981778"/>
            <a:chExt cx="365792" cy="335392"/>
          </a:xfrm>
        </p:grpSpPr>
        <p:sp>
          <p:nvSpPr>
            <p:cNvPr id="12133" name="Google Shape;12133;p77"/>
            <p:cNvSpPr/>
            <p:nvPr/>
          </p:nvSpPr>
          <p:spPr>
            <a:xfrm>
              <a:off x="1398317" y="1981778"/>
              <a:ext cx="365792" cy="335392"/>
            </a:xfrm>
            <a:custGeom>
              <a:avLst/>
              <a:gdLst/>
              <a:ahLst/>
              <a:cxnLst/>
              <a:rect l="l" t="t" r="r" b="b"/>
              <a:pathLst>
                <a:path w="11431" h="10481" extrusionOk="0">
                  <a:moveTo>
                    <a:pt x="1882" y="717"/>
                  </a:moveTo>
                  <a:cubicBezTo>
                    <a:pt x="1905" y="801"/>
                    <a:pt x="1929" y="848"/>
                    <a:pt x="1965" y="932"/>
                  </a:cubicBezTo>
                  <a:cubicBezTo>
                    <a:pt x="2132" y="1277"/>
                    <a:pt x="2441" y="1706"/>
                    <a:pt x="3084" y="1944"/>
                  </a:cubicBezTo>
                  <a:cubicBezTo>
                    <a:pt x="2917" y="2146"/>
                    <a:pt x="2775" y="2372"/>
                    <a:pt x="2655" y="2610"/>
                  </a:cubicBezTo>
                  <a:cubicBezTo>
                    <a:pt x="1739" y="2003"/>
                    <a:pt x="1739" y="1217"/>
                    <a:pt x="1882" y="717"/>
                  </a:cubicBezTo>
                  <a:close/>
                  <a:moveTo>
                    <a:pt x="9573" y="717"/>
                  </a:moveTo>
                  <a:cubicBezTo>
                    <a:pt x="9597" y="836"/>
                    <a:pt x="9633" y="955"/>
                    <a:pt x="9633" y="1110"/>
                  </a:cubicBezTo>
                  <a:cubicBezTo>
                    <a:pt x="9656" y="1717"/>
                    <a:pt x="9383" y="2229"/>
                    <a:pt x="8799" y="2610"/>
                  </a:cubicBezTo>
                  <a:cubicBezTo>
                    <a:pt x="8680" y="2372"/>
                    <a:pt x="8549" y="2146"/>
                    <a:pt x="8370" y="1944"/>
                  </a:cubicBezTo>
                  <a:cubicBezTo>
                    <a:pt x="9002" y="1694"/>
                    <a:pt x="9323" y="1277"/>
                    <a:pt x="9478" y="932"/>
                  </a:cubicBezTo>
                  <a:cubicBezTo>
                    <a:pt x="9513" y="860"/>
                    <a:pt x="9537" y="777"/>
                    <a:pt x="9573" y="717"/>
                  </a:cubicBezTo>
                  <a:close/>
                  <a:moveTo>
                    <a:pt x="548" y="2658"/>
                  </a:moveTo>
                  <a:lnTo>
                    <a:pt x="2358" y="3563"/>
                  </a:lnTo>
                  <a:cubicBezTo>
                    <a:pt x="2310" y="3837"/>
                    <a:pt x="2298" y="4134"/>
                    <a:pt x="2322" y="4432"/>
                  </a:cubicBezTo>
                  <a:cubicBezTo>
                    <a:pt x="2163" y="4457"/>
                    <a:pt x="2014" y="4470"/>
                    <a:pt x="1875" y="4470"/>
                  </a:cubicBezTo>
                  <a:cubicBezTo>
                    <a:pt x="1483" y="4470"/>
                    <a:pt x="1173" y="4369"/>
                    <a:pt x="953" y="4158"/>
                  </a:cubicBezTo>
                  <a:cubicBezTo>
                    <a:pt x="524" y="3742"/>
                    <a:pt x="524" y="3015"/>
                    <a:pt x="548" y="2658"/>
                  </a:cubicBezTo>
                  <a:close/>
                  <a:moveTo>
                    <a:pt x="10895" y="2646"/>
                  </a:moveTo>
                  <a:lnTo>
                    <a:pt x="10895" y="2646"/>
                  </a:lnTo>
                  <a:cubicBezTo>
                    <a:pt x="10930" y="3015"/>
                    <a:pt x="10930" y="3742"/>
                    <a:pt x="10490" y="4158"/>
                  </a:cubicBezTo>
                  <a:cubicBezTo>
                    <a:pt x="10270" y="4369"/>
                    <a:pt x="9960" y="4470"/>
                    <a:pt x="9568" y="4470"/>
                  </a:cubicBezTo>
                  <a:cubicBezTo>
                    <a:pt x="9429" y="4470"/>
                    <a:pt x="9280" y="4457"/>
                    <a:pt x="9121" y="4432"/>
                  </a:cubicBezTo>
                  <a:cubicBezTo>
                    <a:pt x="9156" y="4134"/>
                    <a:pt x="9144" y="3849"/>
                    <a:pt x="9097" y="3551"/>
                  </a:cubicBezTo>
                  <a:lnTo>
                    <a:pt x="10895" y="2646"/>
                  </a:lnTo>
                  <a:close/>
                  <a:moveTo>
                    <a:pt x="5727" y="1003"/>
                  </a:moveTo>
                  <a:cubicBezTo>
                    <a:pt x="6644" y="1003"/>
                    <a:pt x="7489" y="1396"/>
                    <a:pt x="8085" y="2087"/>
                  </a:cubicBezTo>
                  <a:cubicBezTo>
                    <a:pt x="8668" y="2777"/>
                    <a:pt x="8918" y="3682"/>
                    <a:pt x="8787" y="4575"/>
                  </a:cubicBezTo>
                  <a:lnTo>
                    <a:pt x="8347" y="7409"/>
                  </a:lnTo>
                  <a:cubicBezTo>
                    <a:pt x="8251" y="8064"/>
                    <a:pt x="7906" y="8635"/>
                    <a:pt x="7394" y="9052"/>
                  </a:cubicBezTo>
                  <a:cubicBezTo>
                    <a:pt x="7275" y="8504"/>
                    <a:pt x="6799" y="8099"/>
                    <a:pt x="6227" y="8099"/>
                  </a:cubicBezTo>
                  <a:lnTo>
                    <a:pt x="5215" y="8099"/>
                  </a:lnTo>
                  <a:cubicBezTo>
                    <a:pt x="4644" y="8099"/>
                    <a:pt x="4156" y="8504"/>
                    <a:pt x="4037" y="9052"/>
                  </a:cubicBezTo>
                  <a:cubicBezTo>
                    <a:pt x="3525" y="8635"/>
                    <a:pt x="3191" y="8064"/>
                    <a:pt x="3084" y="7409"/>
                  </a:cubicBezTo>
                  <a:lnTo>
                    <a:pt x="2655" y="4575"/>
                  </a:lnTo>
                  <a:cubicBezTo>
                    <a:pt x="2548" y="3932"/>
                    <a:pt x="2655" y="3301"/>
                    <a:pt x="2929" y="2730"/>
                  </a:cubicBezTo>
                  <a:cubicBezTo>
                    <a:pt x="2964" y="2730"/>
                    <a:pt x="3169" y="2755"/>
                    <a:pt x="3475" y="2755"/>
                  </a:cubicBezTo>
                  <a:cubicBezTo>
                    <a:pt x="3589" y="2755"/>
                    <a:pt x="3718" y="2751"/>
                    <a:pt x="3858" y="2741"/>
                  </a:cubicBezTo>
                  <a:cubicBezTo>
                    <a:pt x="4418" y="2718"/>
                    <a:pt x="4894" y="2646"/>
                    <a:pt x="5299" y="2491"/>
                  </a:cubicBezTo>
                  <a:lnTo>
                    <a:pt x="5299" y="2491"/>
                  </a:lnTo>
                  <a:lnTo>
                    <a:pt x="5215" y="2860"/>
                  </a:lnTo>
                  <a:cubicBezTo>
                    <a:pt x="5192" y="2920"/>
                    <a:pt x="5215" y="2968"/>
                    <a:pt x="5239" y="3015"/>
                  </a:cubicBezTo>
                  <a:cubicBezTo>
                    <a:pt x="5275" y="3039"/>
                    <a:pt x="5311" y="3075"/>
                    <a:pt x="5358" y="3075"/>
                  </a:cubicBezTo>
                  <a:lnTo>
                    <a:pt x="5394" y="3075"/>
                  </a:lnTo>
                  <a:cubicBezTo>
                    <a:pt x="5430" y="3075"/>
                    <a:pt x="6644" y="2896"/>
                    <a:pt x="7370" y="2360"/>
                  </a:cubicBezTo>
                  <a:cubicBezTo>
                    <a:pt x="7442" y="2301"/>
                    <a:pt x="7454" y="2206"/>
                    <a:pt x="7394" y="2134"/>
                  </a:cubicBezTo>
                  <a:cubicBezTo>
                    <a:pt x="7360" y="2094"/>
                    <a:pt x="7319" y="2072"/>
                    <a:pt x="7276" y="2072"/>
                  </a:cubicBezTo>
                  <a:cubicBezTo>
                    <a:pt x="7244" y="2072"/>
                    <a:pt x="7211" y="2085"/>
                    <a:pt x="7180" y="2110"/>
                  </a:cubicBezTo>
                  <a:cubicBezTo>
                    <a:pt x="6716" y="2468"/>
                    <a:pt x="5965" y="2646"/>
                    <a:pt x="5596" y="2718"/>
                  </a:cubicBezTo>
                  <a:lnTo>
                    <a:pt x="5715" y="2265"/>
                  </a:lnTo>
                  <a:cubicBezTo>
                    <a:pt x="5727" y="2206"/>
                    <a:pt x="5715" y="2146"/>
                    <a:pt x="5656" y="2110"/>
                  </a:cubicBezTo>
                  <a:cubicBezTo>
                    <a:pt x="5628" y="2082"/>
                    <a:pt x="5592" y="2071"/>
                    <a:pt x="5555" y="2071"/>
                  </a:cubicBezTo>
                  <a:cubicBezTo>
                    <a:pt x="5529" y="2071"/>
                    <a:pt x="5502" y="2077"/>
                    <a:pt x="5477" y="2087"/>
                  </a:cubicBezTo>
                  <a:cubicBezTo>
                    <a:pt x="4891" y="2384"/>
                    <a:pt x="4113" y="2450"/>
                    <a:pt x="3585" y="2450"/>
                  </a:cubicBezTo>
                  <a:cubicBezTo>
                    <a:pt x="3394" y="2450"/>
                    <a:pt x="3236" y="2441"/>
                    <a:pt x="3132" y="2432"/>
                  </a:cubicBezTo>
                  <a:cubicBezTo>
                    <a:pt x="3203" y="2313"/>
                    <a:pt x="3287" y="2206"/>
                    <a:pt x="3382" y="2087"/>
                  </a:cubicBezTo>
                  <a:cubicBezTo>
                    <a:pt x="3977" y="1408"/>
                    <a:pt x="4822" y="1003"/>
                    <a:pt x="5727" y="1003"/>
                  </a:cubicBezTo>
                  <a:close/>
                  <a:moveTo>
                    <a:pt x="6215" y="8421"/>
                  </a:moveTo>
                  <a:cubicBezTo>
                    <a:pt x="6656" y="8421"/>
                    <a:pt x="7013" y="8730"/>
                    <a:pt x="7085" y="9147"/>
                  </a:cubicBezTo>
                  <a:lnTo>
                    <a:pt x="7108" y="9349"/>
                  </a:lnTo>
                  <a:cubicBezTo>
                    <a:pt x="7156" y="9564"/>
                    <a:pt x="7097" y="9766"/>
                    <a:pt x="6966" y="9921"/>
                  </a:cubicBezTo>
                  <a:cubicBezTo>
                    <a:pt x="6835" y="10088"/>
                    <a:pt x="6644" y="10171"/>
                    <a:pt x="6430" y="10171"/>
                  </a:cubicBezTo>
                  <a:lnTo>
                    <a:pt x="5013" y="10171"/>
                  </a:lnTo>
                  <a:cubicBezTo>
                    <a:pt x="4811" y="10171"/>
                    <a:pt x="4608" y="10076"/>
                    <a:pt x="4477" y="9921"/>
                  </a:cubicBezTo>
                  <a:cubicBezTo>
                    <a:pt x="4346" y="9754"/>
                    <a:pt x="4287" y="9552"/>
                    <a:pt x="4310" y="9349"/>
                  </a:cubicBezTo>
                  <a:lnTo>
                    <a:pt x="4346" y="9147"/>
                  </a:lnTo>
                  <a:cubicBezTo>
                    <a:pt x="4418" y="8730"/>
                    <a:pt x="4775" y="8421"/>
                    <a:pt x="5203" y="8421"/>
                  </a:cubicBezTo>
                  <a:close/>
                  <a:moveTo>
                    <a:pt x="1937" y="1"/>
                  </a:moveTo>
                  <a:cubicBezTo>
                    <a:pt x="1876" y="1"/>
                    <a:pt x="1817" y="34"/>
                    <a:pt x="1786" y="86"/>
                  </a:cubicBezTo>
                  <a:cubicBezTo>
                    <a:pt x="1774" y="98"/>
                    <a:pt x="1524" y="527"/>
                    <a:pt x="1489" y="1098"/>
                  </a:cubicBezTo>
                  <a:cubicBezTo>
                    <a:pt x="1465" y="1610"/>
                    <a:pt x="1620" y="2337"/>
                    <a:pt x="2513" y="2908"/>
                  </a:cubicBezTo>
                  <a:cubicBezTo>
                    <a:pt x="2477" y="3015"/>
                    <a:pt x="2441" y="3111"/>
                    <a:pt x="2417" y="3218"/>
                  </a:cubicBezTo>
                  <a:lnTo>
                    <a:pt x="477" y="2253"/>
                  </a:lnTo>
                  <a:cubicBezTo>
                    <a:pt x="453" y="2241"/>
                    <a:pt x="426" y="2235"/>
                    <a:pt x="401" y="2235"/>
                  </a:cubicBezTo>
                  <a:cubicBezTo>
                    <a:pt x="375" y="2235"/>
                    <a:pt x="352" y="2241"/>
                    <a:pt x="334" y="2253"/>
                  </a:cubicBezTo>
                  <a:cubicBezTo>
                    <a:pt x="286" y="2289"/>
                    <a:pt x="250" y="2313"/>
                    <a:pt x="239" y="2372"/>
                  </a:cubicBezTo>
                  <a:cubicBezTo>
                    <a:pt x="227" y="2432"/>
                    <a:pt x="0" y="3694"/>
                    <a:pt x="715" y="4384"/>
                  </a:cubicBezTo>
                  <a:cubicBezTo>
                    <a:pt x="1001" y="4646"/>
                    <a:pt x="1370" y="4789"/>
                    <a:pt x="1846" y="4789"/>
                  </a:cubicBezTo>
                  <a:cubicBezTo>
                    <a:pt x="2013" y="4789"/>
                    <a:pt x="2179" y="4765"/>
                    <a:pt x="2370" y="4742"/>
                  </a:cubicBezTo>
                  <a:lnTo>
                    <a:pt x="2786" y="7444"/>
                  </a:lnTo>
                  <a:cubicBezTo>
                    <a:pt x="2906" y="8242"/>
                    <a:pt x="3346" y="8956"/>
                    <a:pt x="3989" y="9409"/>
                  </a:cubicBezTo>
                  <a:cubicBezTo>
                    <a:pt x="3977" y="9659"/>
                    <a:pt x="4060" y="9921"/>
                    <a:pt x="4227" y="10123"/>
                  </a:cubicBezTo>
                  <a:cubicBezTo>
                    <a:pt x="4418" y="10349"/>
                    <a:pt x="4703" y="10480"/>
                    <a:pt x="5013" y="10480"/>
                  </a:cubicBezTo>
                  <a:lnTo>
                    <a:pt x="6430" y="10480"/>
                  </a:lnTo>
                  <a:cubicBezTo>
                    <a:pt x="6727" y="10480"/>
                    <a:pt x="7013" y="10349"/>
                    <a:pt x="7216" y="10123"/>
                  </a:cubicBezTo>
                  <a:cubicBezTo>
                    <a:pt x="7382" y="9933"/>
                    <a:pt x="7478" y="9683"/>
                    <a:pt x="7454" y="9409"/>
                  </a:cubicBezTo>
                  <a:cubicBezTo>
                    <a:pt x="8109" y="8945"/>
                    <a:pt x="8549" y="8242"/>
                    <a:pt x="8668" y="7444"/>
                  </a:cubicBezTo>
                  <a:lnTo>
                    <a:pt x="9085" y="4742"/>
                  </a:lnTo>
                  <a:cubicBezTo>
                    <a:pt x="9263" y="4765"/>
                    <a:pt x="9442" y="4789"/>
                    <a:pt x="9597" y="4789"/>
                  </a:cubicBezTo>
                  <a:cubicBezTo>
                    <a:pt x="10073" y="4789"/>
                    <a:pt x="10454" y="4646"/>
                    <a:pt x="10728" y="4384"/>
                  </a:cubicBezTo>
                  <a:cubicBezTo>
                    <a:pt x="11430" y="3694"/>
                    <a:pt x="11204" y="2420"/>
                    <a:pt x="11192" y="2372"/>
                  </a:cubicBezTo>
                  <a:cubicBezTo>
                    <a:pt x="11180" y="2325"/>
                    <a:pt x="11145" y="2289"/>
                    <a:pt x="11109" y="2253"/>
                  </a:cubicBezTo>
                  <a:cubicBezTo>
                    <a:pt x="11085" y="2241"/>
                    <a:pt x="11058" y="2235"/>
                    <a:pt x="11032" y="2235"/>
                  </a:cubicBezTo>
                  <a:cubicBezTo>
                    <a:pt x="11005" y="2235"/>
                    <a:pt x="10978" y="2241"/>
                    <a:pt x="10954" y="2253"/>
                  </a:cubicBezTo>
                  <a:lnTo>
                    <a:pt x="9025" y="3218"/>
                  </a:lnTo>
                  <a:cubicBezTo>
                    <a:pt x="8990" y="3122"/>
                    <a:pt x="8966" y="3015"/>
                    <a:pt x="8918" y="2908"/>
                  </a:cubicBezTo>
                  <a:cubicBezTo>
                    <a:pt x="9811" y="2337"/>
                    <a:pt x="9978" y="1610"/>
                    <a:pt x="9942" y="1098"/>
                  </a:cubicBezTo>
                  <a:cubicBezTo>
                    <a:pt x="9918" y="527"/>
                    <a:pt x="9656" y="98"/>
                    <a:pt x="9644" y="86"/>
                  </a:cubicBezTo>
                  <a:cubicBezTo>
                    <a:pt x="9624" y="34"/>
                    <a:pt x="9558" y="1"/>
                    <a:pt x="9494" y="1"/>
                  </a:cubicBezTo>
                  <a:cubicBezTo>
                    <a:pt x="9484" y="1"/>
                    <a:pt x="9475" y="1"/>
                    <a:pt x="9466" y="3"/>
                  </a:cubicBezTo>
                  <a:cubicBezTo>
                    <a:pt x="9394" y="27"/>
                    <a:pt x="9347" y="86"/>
                    <a:pt x="9347" y="158"/>
                  </a:cubicBezTo>
                  <a:cubicBezTo>
                    <a:pt x="9347" y="158"/>
                    <a:pt x="9347" y="467"/>
                    <a:pt x="9168" y="813"/>
                  </a:cubicBezTo>
                  <a:cubicBezTo>
                    <a:pt x="8966" y="1241"/>
                    <a:pt x="8609" y="1527"/>
                    <a:pt x="8132" y="1682"/>
                  </a:cubicBezTo>
                  <a:cubicBezTo>
                    <a:pt x="7489" y="1051"/>
                    <a:pt x="6620" y="694"/>
                    <a:pt x="5715" y="694"/>
                  </a:cubicBezTo>
                  <a:cubicBezTo>
                    <a:pt x="4811" y="694"/>
                    <a:pt x="3941" y="1051"/>
                    <a:pt x="3310" y="1682"/>
                  </a:cubicBezTo>
                  <a:cubicBezTo>
                    <a:pt x="2810" y="1527"/>
                    <a:pt x="2453" y="1241"/>
                    <a:pt x="2263" y="813"/>
                  </a:cubicBezTo>
                  <a:cubicBezTo>
                    <a:pt x="2096" y="467"/>
                    <a:pt x="2084" y="170"/>
                    <a:pt x="2084" y="158"/>
                  </a:cubicBezTo>
                  <a:cubicBezTo>
                    <a:pt x="2084" y="86"/>
                    <a:pt x="2036" y="27"/>
                    <a:pt x="1965" y="3"/>
                  </a:cubicBezTo>
                  <a:cubicBezTo>
                    <a:pt x="1956" y="1"/>
                    <a:pt x="1946" y="1"/>
                    <a:pt x="19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77"/>
            <p:cNvSpPr/>
            <p:nvPr/>
          </p:nvSpPr>
          <p:spPr>
            <a:xfrm>
              <a:off x="1498893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72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98" y="513"/>
                    <a:pt x="1203" y="513"/>
                  </a:cubicBezTo>
                  <a:cubicBezTo>
                    <a:pt x="1120" y="513"/>
                    <a:pt x="1036" y="596"/>
                    <a:pt x="1036" y="680"/>
                  </a:cubicBezTo>
                  <a:lnTo>
                    <a:pt x="1036" y="858"/>
                  </a:lnTo>
                  <a:cubicBezTo>
                    <a:pt x="1036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77"/>
            <p:cNvSpPr/>
            <p:nvPr/>
          </p:nvSpPr>
          <p:spPr>
            <a:xfrm>
              <a:off x="1620429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87" y="513"/>
                    <a:pt x="1203" y="513"/>
                  </a:cubicBezTo>
                  <a:cubicBezTo>
                    <a:pt x="1108" y="513"/>
                    <a:pt x="1037" y="596"/>
                    <a:pt x="1037" y="680"/>
                  </a:cubicBezTo>
                  <a:lnTo>
                    <a:pt x="1037" y="858"/>
                  </a:lnTo>
                  <a:cubicBezTo>
                    <a:pt x="1037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77"/>
            <p:cNvSpPr/>
            <p:nvPr/>
          </p:nvSpPr>
          <p:spPr>
            <a:xfrm>
              <a:off x="1548813" y="2263314"/>
              <a:ext cx="15264" cy="21088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283" y="0"/>
                  </a:moveTo>
                  <a:cubicBezTo>
                    <a:pt x="240" y="0"/>
                    <a:pt x="200" y="19"/>
                    <a:pt x="167" y="51"/>
                  </a:cubicBezTo>
                  <a:cubicBezTo>
                    <a:pt x="48" y="182"/>
                    <a:pt x="0" y="337"/>
                    <a:pt x="0" y="492"/>
                  </a:cubicBezTo>
                  <a:cubicBezTo>
                    <a:pt x="0" y="587"/>
                    <a:pt x="72" y="659"/>
                    <a:pt x="167" y="659"/>
                  </a:cubicBezTo>
                  <a:cubicBezTo>
                    <a:pt x="250" y="659"/>
                    <a:pt x="334" y="587"/>
                    <a:pt x="334" y="492"/>
                  </a:cubicBezTo>
                  <a:cubicBezTo>
                    <a:pt x="334" y="408"/>
                    <a:pt x="358" y="337"/>
                    <a:pt x="417" y="254"/>
                  </a:cubicBezTo>
                  <a:cubicBezTo>
                    <a:pt x="477" y="194"/>
                    <a:pt x="465" y="99"/>
                    <a:pt x="393" y="39"/>
                  </a:cubicBezTo>
                  <a:cubicBezTo>
                    <a:pt x="356" y="13"/>
                    <a:pt x="318" y="0"/>
                    <a:pt x="2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77"/>
            <p:cNvSpPr/>
            <p:nvPr/>
          </p:nvSpPr>
          <p:spPr>
            <a:xfrm>
              <a:off x="1599469" y="2263186"/>
              <a:ext cx="15296" cy="21216"/>
            </a:xfrm>
            <a:custGeom>
              <a:avLst/>
              <a:gdLst/>
              <a:ahLst/>
              <a:cxnLst/>
              <a:rect l="l" t="t" r="r" b="b"/>
              <a:pathLst>
                <a:path w="478" h="663" extrusionOk="0">
                  <a:moveTo>
                    <a:pt x="180" y="0"/>
                  </a:moveTo>
                  <a:cubicBezTo>
                    <a:pt x="140" y="0"/>
                    <a:pt x="101" y="15"/>
                    <a:pt x="72" y="43"/>
                  </a:cubicBezTo>
                  <a:cubicBezTo>
                    <a:pt x="1" y="91"/>
                    <a:pt x="1" y="198"/>
                    <a:pt x="60" y="258"/>
                  </a:cubicBezTo>
                  <a:cubicBezTo>
                    <a:pt x="120" y="341"/>
                    <a:pt x="144" y="412"/>
                    <a:pt x="144" y="496"/>
                  </a:cubicBezTo>
                  <a:cubicBezTo>
                    <a:pt x="144" y="591"/>
                    <a:pt x="215" y="663"/>
                    <a:pt x="310" y="663"/>
                  </a:cubicBezTo>
                  <a:cubicBezTo>
                    <a:pt x="394" y="663"/>
                    <a:pt x="477" y="591"/>
                    <a:pt x="477" y="496"/>
                  </a:cubicBezTo>
                  <a:cubicBezTo>
                    <a:pt x="453" y="353"/>
                    <a:pt x="394" y="186"/>
                    <a:pt x="299" y="55"/>
                  </a:cubicBezTo>
                  <a:cubicBezTo>
                    <a:pt x="267" y="18"/>
                    <a:pt x="223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77"/>
            <p:cNvSpPr/>
            <p:nvPr/>
          </p:nvSpPr>
          <p:spPr>
            <a:xfrm>
              <a:off x="1631117" y="2062130"/>
              <a:ext cx="22496" cy="23392"/>
            </a:xfrm>
            <a:custGeom>
              <a:avLst/>
              <a:gdLst/>
              <a:ahLst/>
              <a:cxnLst/>
              <a:rect l="l" t="t" r="r" b="b"/>
              <a:pathLst>
                <a:path w="703" h="731" extrusionOk="0">
                  <a:moveTo>
                    <a:pt x="521" y="0"/>
                  </a:moveTo>
                  <a:cubicBezTo>
                    <a:pt x="470" y="0"/>
                    <a:pt x="422" y="24"/>
                    <a:pt x="393" y="76"/>
                  </a:cubicBezTo>
                  <a:cubicBezTo>
                    <a:pt x="286" y="207"/>
                    <a:pt x="179" y="338"/>
                    <a:pt x="60" y="457"/>
                  </a:cubicBezTo>
                  <a:cubicBezTo>
                    <a:pt x="0" y="516"/>
                    <a:pt x="0" y="623"/>
                    <a:pt x="60" y="683"/>
                  </a:cubicBezTo>
                  <a:cubicBezTo>
                    <a:pt x="95" y="707"/>
                    <a:pt x="143" y="730"/>
                    <a:pt x="179" y="730"/>
                  </a:cubicBezTo>
                  <a:cubicBezTo>
                    <a:pt x="226" y="730"/>
                    <a:pt x="274" y="707"/>
                    <a:pt x="298" y="683"/>
                  </a:cubicBezTo>
                  <a:cubicBezTo>
                    <a:pt x="441" y="552"/>
                    <a:pt x="560" y="397"/>
                    <a:pt x="655" y="254"/>
                  </a:cubicBezTo>
                  <a:cubicBezTo>
                    <a:pt x="703" y="195"/>
                    <a:pt x="691" y="88"/>
                    <a:pt x="619" y="28"/>
                  </a:cubicBezTo>
                  <a:cubicBezTo>
                    <a:pt x="587" y="10"/>
                    <a:pt x="553" y="0"/>
                    <a:pt x="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9" name="Google Shape;12139;p77"/>
          <p:cNvGrpSpPr/>
          <p:nvPr/>
        </p:nvGrpSpPr>
        <p:grpSpPr>
          <a:xfrm>
            <a:off x="3052237" y="2003570"/>
            <a:ext cx="353600" cy="314752"/>
            <a:chOff x="3052237" y="2003570"/>
            <a:chExt cx="353600" cy="314752"/>
          </a:xfrm>
        </p:grpSpPr>
        <p:sp>
          <p:nvSpPr>
            <p:cNvPr id="12140" name="Google Shape;12140;p77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77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77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3" name="Google Shape;12143;p77"/>
          <p:cNvGrpSpPr/>
          <p:nvPr/>
        </p:nvGrpSpPr>
        <p:grpSpPr>
          <a:xfrm>
            <a:off x="1404013" y="2958066"/>
            <a:ext cx="368096" cy="223968"/>
            <a:chOff x="1404013" y="2958066"/>
            <a:chExt cx="368096" cy="223968"/>
          </a:xfrm>
        </p:grpSpPr>
        <p:sp>
          <p:nvSpPr>
            <p:cNvPr id="12144" name="Google Shape;12144;p77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77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6" name="Google Shape;12146;p77"/>
          <p:cNvSpPr/>
          <p:nvPr/>
        </p:nvSpPr>
        <p:spPr>
          <a:xfrm>
            <a:off x="4147597" y="2886354"/>
            <a:ext cx="367712" cy="367680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7" name="Google Shape;12147;p77"/>
          <p:cNvSpPr/>
          <p:nvPr/>
        </p:nvSpPr>
        <p:spPr>
          <a:xfrm>
            <a:off x="880141" y="2886290"/>
            <a:ext cx="323520" cy="367360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8" name="Google Shape;12148;p77"/>
          <p:cNvGrpSpPr/>
          <p:nvPr/>
        </p:nvGrpSpPr>
        <p:grpSpPr>
          <a:xfrm>
            <a:off x="1951149" y="2885202"/>
            <a:ext cx="370368" cy="367328"/>
            <a:chOff x="1951149" y="2885202"/>
            <a:chExt cx="370368" cy="367328"/>
          </a:xfrm>
        </p:grpSpPr>
        <p:sp>
          <p:nvSpPr>
            <p:cNvPr id="12149" name="Google Shape;12149;p77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77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77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2" name="Google Shape;12152;p77"/>
          <p:cNvGrpSpPr/>
          <p:nvPr/>
        </p:nvGrpSpPr>
        <p:grpSpPr>
          <a:xfrm>
            <a:off x="2501677" y="2906162"/>
            <a:ext cx="367328" cy="327296"/>
            <a:chOff x="2501677" y="2906162"/>
            <a:chExt cx="367328" cy="327296"/>
          </a:xfrm>
        </p:grpSpPr>
        <p:sp>
          <p:nvSpPr>
            <p:cNvPr id="12153" name="Google Shape;12153;p77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77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77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6" name="Google Shape;12156;p77"/>
          <p:cNvSpPr/>
          <p:nvPr/>
        </p:nvSpPr>
        <p:spPr>
          <a:xfrm>
            <a:off x="3597837" y="2929394"/>
            <a:ext cx="368832" cy="281600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7" name="Google Shape;12157;p77"/>
          <p:cNvGrpSpPr/>
          <p:nvPr/>
        </p:nvGrpSpPr>
        <p:grpSpPr>
          <a:xfrm>
            <a:off x="3050317" y="2893714"/>
            <a:ext cx="367712" cy="354240"/>
            <a:chOff x="3050317" y="2893714"/>
            <a:chExt cx="367712" cy="354240"/>
          </a:xfrm>
        </p:grpSpPr>
        <p:sp>
          <p:nvSpPr>
            <p:cNvPr id="12158" name="Google Shape;12158;p77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77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0" name="Google Shape;12160;p77"/>
          <p:cNvSpPr/>
          <p:nvPr/>
        </p:nvSpPr>
        <p:spPr>
          <a:xfrm>
            <a:off x="4694733" y="2884434"/>
            <a:ext cx="370368" cy="368096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1" name="Google Shape;12161;p77"/>
          <p:cNvSpPr/>
          <p:nvPr/>
        </p:nvSpPr>
        <p:spPr>
          <a:xfrm>
            <a:off x="8046381" y="2886290"/>
            <a:ext cx="253408" cy="366240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2" name="Google Shape;12162;p77"/>
          <p:cNvGrpSpPr/>
          <p:nvPr/>
        </p:nvGrpSpPr>
        <p:grpSpPr>
          <a:xfrm>
            <a:off x="7531277" y="2886354"/>
            <a:ext cx="185184" cy="367296"/>
            <a:chOff x="7531277" y="2886354"/>
            <a:chExt cx="185184" cy="367296"/>
          </a:xfrm>
        </p:grpSpPr>
        <p:sp>
          <p:nvSpPr>
            <p:cNvPr id="12163" name="Google Shape;12163;p77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77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77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6" name="Google Shape;12166;p77"/>
          <p:cNvGrpSpPr/>
          <p:nvPr/>
        </p:nvGrpSpPr>
        <p:grpSpPr>
          <a:xfrm>
            <a:off x="6926637" y="2886738"/>
            <a:ext cx="297184" cy="367296"/>
            <a:chOff x="6926637" y="2886738"/>
            <a:chExt cx="297184" cy="367296"/>
          </a:xfrm>
        </p:grpSpPr>
        <p:sp>
          <p:nvSpPr>
            <p:cNvPr id="12167" name="Google Shape;12167;p77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77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77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0" name="Google Shape;12170;p77"/>
          <p:cNvSpPr/>
          <p:nvPr/>
        </p:nvSpPr>
        <p:spPr>
          <a:xfrm>
            <a:off x="5255565" y="2885970"/>
            <a:ext cx="346368" cy="368064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1" name="Google Shape;12171;p77"/>
          <p:cNvSpPr/>
          <p:nvPr/>
        </p:nvSpPr>
        <p:spPr>
          <a:xfrm>
            <a:off x="5834285" y="2886674"/>
            <a:ext cx="289216" cy="368512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2" name="Google Shape;12172;p77"/>
          <p:cNvGrpSpPr/>
          <p:nvPr/>
        </p:nvGrpSpPr>
        <p:grpSpPr>
          <a:xfrm>
            <a:off x="6340653" y="2886354"/>
            <a:ext cx="370368" cy="368064"/>
            <a:chOff x="6340653" y="2886354"/>
            <a:chExt cx="370368" cy="368064"/>
          </a:xfrm>
        </p:grpSpPr>
        <p:sp>
          <p:nvSpPr>
            <p:cNvPr id="12173" name="Google Shape;12173;p77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77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77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77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77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77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9" name="Google Shape;12179;p77"/>
          <p:cNvGrpSpPr/>
          <p:nvPr/>
        </p:nvGrpSpPr>
        <p:grpSpPr>
          <a:xfrm>
            <a:off x="5246797" y="1981426"/>
            <a:ext cx="354752" cy="336512"/>
            <a:chOff x="5246797" y="1981426"/>
            <a:chExt cx="354752" cy="336512"/>
          </a:xfrm>
        </p:grpSpPr>
        <p:sp>
          <p:nvSpPr>
            <p:cNvPr id="12180" name="Google Shape;12180;p77"/>
            <p:cNvSpPr/>
            <p:nvPr/>
          </p:nvSpPr>
          <p:spPr>
            <a:xfrm>
              <a:off x="5246797" y="1981426"/>
              <a:ext cx="354752" cy="336512"/>
            </a:xfrm>
            <a:custGeom>
              <a:avLst/>
              <a:gdLst/>
              <a:ahLst/>
              <a:cxnLst/>
              <a:rect l="l" t="t" r="r" b="b"/>
              <a:pathLst>
                <a:path w="11086" h="10516" extrusionOk="0">
                  <a:moveTo>
                    <a:pt x="3239" y="312"/>
                  </a:moveTo>
                  <a:cubicBezTo>
                    <a:pt x="3352" y="312"/>
                    <a:pt x="3467" y="328"/>
                    <a:pt x="3584" y="359"/>
                  </a:cubicBezTo>
                  <a:cubicBezTo>
                    <a:pt x="4120" y="490"/>
                    <a:pt x="4322" y="955"/>
                    <a:pt x="4275" y="1324"/>
                  </a:cubicBezTo>
                  <a:cubicBezTo>
                    <a:pt x="4215" y="1776"/>
                    <a:pt x="3906" y="1979"/>
                    <a:pt x="3584" y="2038"/>
                  </a:cubicBezTo>
                  <a:lnTo>
                    <a:pt x="3679" y="1955"/>
                  </a:lnTo>
                  <a:cubicBezTo>
                    <a:pt x="3799" y="1824"/>
                    <a:pt x="3846" y="1633"/>
                    <a:pt x="3810" y="1443"/>
                  </a:cubicBezTo>
                  <a:cubicBezTo>
                    <a:pt x="3787" y="1193"/>
                    <a:pt x="3572" y="1014"/>
                    <a:pt x="3310" y="990"/>
                  </a:cubicBezTo>
                  <a:lnTo>
                    <a:pt x="3263" y="990"/>
                  </a:lnTo>
                  <a:cubicBezTo>
                    <a:pt x="3013" y="990"/>
                    <a:pt x="2798" y="1133"/>
                    <a:pt x="2679" y="1383"/>
                  </a:cubicBezTo>
                  <a:cubicBezTo>
                    <a:pt x="2620" y="1383"/>
                    <a:pt x="2560" y="1383"/>
                    <a:pt x="2477" y="1371"/>
                  </a:cubicBezTo>
                  <a:cubicBezTo>
                    <a:pt x="2275" y="1324"/>
                    <a:pt x="2120" y="1252"/>
                    <a:pt x="1977" y="1097"/>
                  </a:cubicBezTo>
                  <a:cubicBezTo>
                    <a:pt x="2060" y="1002"/>
                    <a:pt x="2179" y="836"/>
                    <a:pt x="2358" y="669"/>
                  </a:cubicBezTo>
                  <a:cubicBezTo>
                    <a:pt x="2629" y="433"/>
                    <a:pt x="2926" y="312"/>
                    <a:pt x="3239" y="312"/>
                  </a:cubicBezTo>
                  <a:close/>
                  <a:moveTo>
                    <a:pt x="4549" y="9837"/>
                  </a:moveTo>
                  <a:lnTo>
                    <a:pt x="4870" y="9944"/>
                  </a:lnTo>
                  <a:lnTo>
                    <a:pt x="4858" y="10182"/>
                  </a:lnTo>
                  <a:lnTo>
                    <a:pt x="4394" y="10182"/>
                  </a:lnTo>
                  <a:lnTo>
                    <a:pt x="4549" y="9837"/>
                  </a:lnTo>
                  <a:close/>
                  <a:moveTo>
                    <a:pt x="10025" y="9837"/>
                  </a:moveTo>
                  <a:lnTo>
                    <a:pt x="10383" y="9956"/>
                  </a:lnTo>
                  <a:lnTo>
                    <a:pt x="10347" y="10182"/>
                  </a:lnTo>
                  <a:lnTo>
                    <a:pt x="9871" y="10182"/>
                  </a:lnTo>
                  <a:lnTo>
                    <a:pt x="10025" y="9837"/>
                  </a:lnTo>
                  <a:close/>
                  <a:moveTo>
                    <a:pt x="3258" y="0"/>
                  </a:moveTo>
                  <a:cubicBezTo>
                    <a:pt x="2856" y="0"/>
                    <a:pt x="2470" y="146"/>
                    <a:pt x="2132" y="431"/>
                  </a:cubicBezTo>
                  <a:cubicBezTo>
                    <a:pt x="1846" y="669"/>
                    <a:pt x="1691" y="943"/>
                    <a:pt x="1643" y="1026"/>
                  </a:cubicBezTo>
                  <a:cubicBezTo>
                    <a:pt x="691" y="1836"/>
                    <a:pt x="60" y="2848"/>
                    <a:pt x="36" y="2895"/>
                  </a:cubicBezTo>
                  <a:cubicBezTo>
                    <a:pt x="0" y="2931"/>
                    <a:pt x="0" y="2979"/>
                    <a:pt x="24" y="3026"/>
                  </a:cubicBezTo>
                  <a:lnTo>
                    <a:pt x="119" y="3324"/>
                  </a:lnTo>
                  <a:cubicBezTo>
                    <a:pt x="203" y="3526"/>
                    <a:pt x="393" y="3669"/>
                    <a:pt x="596" y="3669"/>
                  </a:cubicBezTo>
                  <a:cubicBezTo>
                    <a:pt x="631" y="3669"/>
                    <a:pt x="679" y="3669"/>
                    <a:pt x="703" y="3645"/>
                  </a:cubicBezTo>
                  <a:cubicBezTo>
                    <a:pt x="953" y="3598"/>
                    <a:pt x="1191" y="3586"/>
                    <a:pt x="1417" y="3574"/>
                  </a:cubicBezTo>
                  <a:cubicBezTo>
                    <a:pt x="1703" y="3562"/>
                    <a:pt x="1989" y="3538"/>
                    <a:pt x="2239" y="3443"/>
                  </a:cubicBezTo>
                  <a:cubicBezTo>
                    <a:pt x="2322" y="3622"/>
                    <a:pt x="2405" y="3884"/>
                    <a:pt x="2489" y="4217"/>
                  </a:cubicBezTo>
                  <a:cubicBezTo>
                    <a:pt x="2727" y="5062"/>
                    <a:pt x="3037" y="6217"/>
                    <a:pt x="4072" y="6741"/>
                  </a:cubicBezTo>
                  <a:lnTo>
                    <a:pt x="4370" y="7979"/>
                  </a:lnTo>
                  <a:lnTo>
                    <a:pt x="4370" y="9456"/>
                  </a:lnTo>
                  <a:lnTo>
                    <a:pt x="4013" y="10289"/>
                  </a:lnTo>
                  <a:cubicBezTo>
                    <a:pt x="3989" y="10337"/>
                    <a:pt x="3989" y="10384"/>
                    <a:pt x="4025" y="10432"/>
                  </a:cubicBezTo>
                  <a:cubicBezTo>
                    <a:pt x="4049" y="10480"/>
                    <a:pt x="4096" y="10515"/>
                    <a:pt x="4156" y="10515"/>
                  </a:cubicBezTo>
                  <a:lnTo>
                    <a:pt x="5025" y="10515"/>
                  </a:lnTo>
                  <a:cubicBezTo>
                    <a:pt x="5108" y="10515"/>
                    <a:pt x="5168" y="10456"/>
                    <a:pt x="5180" y="10360"/>
                  </a:cubicBezTo>
                  <a:lnTo>
                    <a:pt x="5382" y="7134"/>
                  </a:lnTo>
                  <a:cubicBezTo>
                    <a:pt x="5465" y="7134"/>
                    <a:pt x="5561" y="7146"/>
                    <a:pt x="5644" y="7146"/>
                  </a:cubicBezTo>
                  <a:cubicBezTo>
                    <a:pt x="5739" y="7146"/>
                    <a:pt x="5811" y="7074"/>
                    <a:pt x="5811" y="7003"/>
                  </a:cubicBezTo>
                  <a:cubicBezTo>
                    <a:pt x="5811" y="6908"/>
                    <a:pt x="5751" y="6836"/>
                    <a:pt x="5656" y="6836"/>
                  </a:cubicBezTo>
                  <a:cubicBezTo>
                    <a:pt x="5573" y="6836"/>
                    <a:pt x="5477" y="6812"/>
                    <a:pt x="5406" y="6812"/>
                  </a:cubicBezTo>
                  <a:lnTo>
                    <a:pt x="5418" y="6551"/>
                  </a:lnTo>
                  <a:cubicBezTo>
                    <a:pt x="5418" y="6455"/>
                    <a:pt x="5358" y="6384"/>
                    <a:pt x="5275" y="6384"/>
                  </a:cubicBezTo>
                  <a:cubicBezTo>
                    <a:pt x="5180" y="6384"/>
                    <a:pt x="5108" y="6443"/>
                    <a:pt x="5108" y="6539"/>
                  </a:cubicBezTo>
                  <a:lnTo>
                    <a:pt x="4918" y="9646"/>
                  </a:lnTo>
                  <a:lnTo>
                    <a:pt x="4691" y="9575"/>
                  </a:lnTo>
                  <a:cubicBezTo>
                    <a:pt x="4703" y="9551"/>
                    <a:pt x="4703" y="9527"/>
                    <a:pt x="4703" y="9515"/>
                  </a:cubicBezTo>
                  <a:lnTo>
                    <a:pt x="4703" y="7991"/>
                  </a:lnTo>
                  <a:lnTo>
                    <a:pt x="4703" y="7944"/>
                  </a:lnTo>
                  <a:lnTo>
                    <a:pt x="4394" y="6622"/>
                  </a:lnTo>
                  <a:cubicBezTo>
                    <a:pt x="4382" y="6574"/>
                    <a:pt x="4346" y="6539"/>
                    <a:pt x="4310" y="6515"/>
                  </a:cubicBezTo>
                  <a:cubicBezTo>
                    <a:pt x="3370" y="6086"/>
                    <a:pt x="3072" y="5027"/>
                    <a:pt x="2846" y="4169"/>
                  </a:cubicBezTo>
                  <a:cubicBezTo>
                    <a:pt x="2763" y="3836"/>
                    <a:pt x="2667" y="3538"/>
                    <a:pt x="2560" y="3336"/>
                  </a:cubicBezTo>
                  <a:cubicBezTo>
                    <a:pt x="2667" y="3264"/>
                    <a:pt x="2775" y="3157"/>
                    <a:pt x="2858" y="3026"/>
                  </a:cubicBezTo>
                  <a:cubicBezTo>
                    <a:pt x="2906" y="2943"/>
                    <a:pt x="2894" y="2848"/>
                    <a:pt x="2822" y="2800"/>
                  </a:cubicBezTo>
                  <a:cubicBezTo>
                    <a:pt x="2790" y="2782"/>
                    <a:pt x="2756" y="2772"/>
                    <a:pt x="2724" y="2772"/>
                  </a:cubicBezTo>
                  <a:cubicBezTo>
                    <a:pt x="2673" y="2772"/>
                    <a:pt x="2625" y="2796"/>
                    <a:pt x="2596" y="2848"/>
                  </a:cubicBezTo>
                  <a:cubicBezTo>
                    <a:pt x="2322" y="3241"/>
                    <a:pt x="1953" y="3264"/>
                    <a:pt x="1429" y="3300"/>
                  </a:cubicBezTo>
                  <a:cubicBezTo>
                    <a:pt x="1215" y="3324"/>
                    <a:pt x="953" y="3336"/>
                    <a:pt x="679" y="3395"/>
                  </a:cubicBezTo>
                  <a:cubicBezTo>
                    <a:pt x="667" y="3397"/>
                    <a:pt x="656" y="3398"/>
                    <a:pt x="645" y="3398"/>
                  </a:cubicBezTo>
                  <a:cubicBezTo>
                    <a:pt x="564" y="3398"/>
                    <a:pt x="496" y="3360"/>
                    <a:pt x="465" y="3276"/>
                  </a:cubicBezTo>
                  <a:lnTo>
                    <a:pt x="393" y="3050"/>
                  </a:lnTo>
                  <a:cubicBezTo>
                    <a:pt x="536" y="2824"/>
                    <a:pt x="1060" y="2050"/>
                    <a:pt x="1810" y="1419"/>
                  </a:cubicBezTo>
                  <a:cubicBezTo>
                    <a:pt x="2138" y="1715"/>
                    <a:pt x="2493" y="1774"/>
                    <a:pt x="2701" y="1774"/>
                  </a:cubicBezTo>
                  <a:cubicBezTo>
                    <a:pt x="2803" y="1774"/>
                    <a:pt x="2870" y="1760"/>
                    <a:pt x="2882" y="1752"/>
                  </a:cubicBezTo>
                  <a:cubicBezTo>
                    <a:pt x="2941" y="1740"/>
                    <a:pt x="2977" y="1705"/>
                    <a:pt x="3001" y="1657"/>
                  </a:cubicBezTo>
                  <a:cubicBezTo>
                    <a:pt x="3084" y="1371"/>
                    <a:pt x="3275" y="1371"/>
                    <a:pt x="3322" y="1371"/>
                  </a:cubicBezTo>
                  <a:cubicBezTo>
                    <a:pt x="3418" y="1383"/>
                    <a:pt x="3513" y="1431"/>
                    <a:pt x="3537" y="1550"/>
                  </a:cubicBezTo>
                  <a:cubicBezTo>
                    <a:pt x="3548" y="1657"/>
                    <a:pt x="3537" y="1728"/>
                    <a:pt x="3477" y="1800"/>
                  </a:cubicBezTo>
                  <a:cubicBezTo>
                    <a:pt x="3334" y="1955"/>
                    <a:pt x="3037" y="2002"/>
                    <a:pt x="2941" y="2002"/>
                  </a:cubicBezTo>
                  <a:cubicBezTo>
                    <a:pt x="2858" y="2002"/>
                    <a:pt x="2798" y="2038"/>
                    <a:pt x="2786" y="2098"/>
                  </a:cubicBezTo>
                  <a:cubicBezTo>
                    <a:pt x="2775" y="2157"/>
                    <a:pt x="2786" y="2229"/>
                    <a:pt x="2846" y="2276"/>
                  </a:cubicBezTo>
                  <a:cubicBezTo>
                    <a:pt x="2858" y="2300"/>
                    <a:pt x="3060" y="2443"/>
                    <a:pt x="3358" y="2443"/>
                  </a:cubicBezTo>
                  <a:lnTo>
                    <a:pt x="3394" y="2443"/>
                  </a:lnTo>
                  <a:cubicBezTo>
                    <a:pt x="3489" y="2443"/>
                    <a:pt x="3560" y="2443"/>
                    <a:pt x="3632" y="2431"/>
                  </a:cubicBezTo>
                  <a:cubicBezTo>
                    <a:pt x="3727" y="2705"/>
                    <a:pt x="3810" y="2979"/>
                    <a:pt x="4025" y="3098"/>
                  </a:cubicBezTo>
                  <a:cubicBezTo>
                    <a:pt x="4522" y="3413"/>
                    <a:pt x="5457" y="3460"/>
                    <a:pt x="6454" y="3460"/>
                  </a:cubicBezTo>
                  <a:cubicBezTo>
                    <a:pt x="6698" y="3460"/>
                    <a:pt x="6946" y="3457"/>
                    <a:pt x="7192" y="3455"/>
                  </a:cubicBezTo>
                  <a:cubicBezTo>
                    <a:pt x="7402" y="3452"/>
                    <a:pt x="7611" y="3450"/>
                    <a:pt x="7813" y="3450"/>
                  </a:cubicBezTo>
                  <a:cubicBezTo>
                    <a:pt x="8512" y="3450"/>
                    <a:pt x="9135" y="3475"/>
                    <a:pt x="9514" y="3586"/>
                  </a:cubicBezTo>
                  <a:cubicBezTo>
                    <a:pt x="10406" y="3884"/>
                    <a:pt x="10585" y="4491"/>
                    <a:pt x="10585" y="4955"/>
                  </a:cubicBezTo>
                  <a:cubicBezTo>
                    <a:pt x="10585" y="5265"/>
                    <a:pt x="10514" y="5538"/>
                    <a:pt x="10442" y="5800"/>
                  </a:cubicBezTo>
                  <a:cubicBezTo>
                    <a:pt x="10347" y="6146"/>
                    <a:pt x="10240" y="6503"/>
                    <a:pt x="10323" y="6920"/>
                  </a:cubicBezTo>
                  <a:cubicBezTo>
                    <a:pt x="10395" y="7324"/>
                    <a:pt x="10657" y="7670"/>
                    <a:pt x="10764" y="7801"/>
                  </a:cubicBezTo>
                  <a:lnTo>
                    <a:pt x="10478" y="9670"/>
                  </a:lnTo>
                  <a:lnTo>
                    <a:pt x="10204" y="9587"/>
                  </a:lnTo>
                  <a:cubicBezTo>
                    <a:pt x="10204" y="9575"/>
                    <a:pt x="10216" y="9551"/>
                    <a:pt x="10216" y="9539"/>
                  </a:cubicBezTo>
                  <a:lnTo>
                    <a:pt x="10430" y="7872"/>
                  </a:lnTo>
                  <a:cubicBezTo>
                    <a:pt x="10454" y="7813"/>
                    <a:pt x="10418" y="7753"/>
                    <a:pt x="10359" y="7705"/>
                  </a:cubicBezTo>
                  <a:cubicBezTo>
                    <a:pt x="9216" y="6967"/>
                    <a:pt x="8811" y="6253"/>
                    <a:pt x="8692" y="5979"/>
                  </a:cubicBezTo>
                  <a:cubicBezTo>
                    <a:pt x="8674" y="5924"/>
                    <a:pt x="8607" y="5884"/>
                    <a:pt x="8544" y="5884"/>
                  </a:cubicBezTo>
                  <a:cubicBezTo>
                    <a:pt x="8525" y="5884"/>
                    <a:pt x="8506" y="5887"/>
                    <a:pt x="8490" y="5896"/>
                  </a:cubicBezTo>
                  <a:cubicBezTo>
                    <a:pt x="8406" y="5919"/>
                    <a:pt x="8371" y="6027"/>
                    <a:pt x="8394" y="6098"/>
                  </a:cubicBezTo>
                  <a:lnTo>
                    <a:pt x="8501" y="6312"/>
                  </a:lnTo>
                  <a:cubicBezTo>
                    <a:pt x="8168" y="6431"/>
                    <a:pt x="7239" y="6753"/>
                    <a:pt x="6346" y="6812"/>
                  </a:cubicBezTo>
                  <a:cubicBezTo>
                    <a:pt x="6251" y="6812"/>
                    <a:pt x="6180" y="6896"/>
                    <a:pt x="6192" y="6979"/>
                  </a:cubicBezTo>
                  <a:cubicBezTo>
                    <a:pt x="6192" y="7074"/>
                    <a:pt x="6263" y="7134"/>
                    <a:pt x="6358" y="7134"/>
                  </a:cubicBezTo>
                  <a:lnTo>
                    <a:pt x="6370" y="7134"/>
                  </a:lnTo>
                  <a:cubicBezTo>
                    <a:pt x="7382" y="7074"/>
                    <a:pt x="8430" y="6681"/>
                    <a:pt x="8692" y="6574"/>
                  </a:cubicBezTo>
                  <a:cubicBezTo>
                    <a:pt x="8942" y="6932"/>
                    <a:pt x="9383" y="7408"/>
                    <a:pt x="10109" y="7908"/>
                  </a:cubicBezTo>
                  <a:lnTo>
                    <a:pt x="9895" y="9432"/>
                  </a:lnTo>
                  <a:lnTo>
                    <a:pt x="9525" y="10289"/>
                  </a:lnTo>
                  <a:cubicBezTo>
                    <a:pt x="9514" y="10325"/>
                    <a:pt x="9514" y="10384"/>
                    <a:pt x="9537" y="10432"/>
                  </a:cubicBezTo>
                  <a:cubicBezTo>
                    <a:pt x="9573" y="10480"/>
                    <a:pt x="9621" y="10503"/>
                    <a:pt x="9680" y="10503"/>
                  </a:cubicBezTo>
                  <a:lnTo>
                    <a:pt x="10537" y="10503"/>
                  </a:lnTo>
                  <a:cubicBezTo>
                    <a:pt x="10609" y="10503"/>
                    <a:pt x="10692" y="10444"/>
                    <a:pt x="10704" y="10372"/>
                  </a:cubicBezTo>
                  <a:lnTo>
                    <a:pt x="11085" y="7741"/>
                  </a:lnTo>
                  <a:cubicBezTo>
                    <a:pt x="11049" y="7682"/>
                    <a:pt x="11026" y="7634"/>
                    <a:pt x="10990" y="7610"/>
                  </a:cubicBezTo>
                  <a:cubicBezTo>
                    <a:pt x="10990" y="7610"/>
                    <a:pt x="10645" y="7241"/>
                    <a:pt x="10573" y="6824"/>
                  </a:cubicBezTo>
                  <a:cubicBezTo>
                    <a:pt x="10514" y="6479"/>
                    <a:pt x="10585" y="6181"/>
                    <a:pt x="10680" y="5848"/>
                  </a:cubicBezTo>
                  <a:cubicBezTo>
                    <a:pt x="10752" y="5574"/>
                    <a:pt x="10835" y="5277"/>
                    <a:pt x="10835" y="4919"/>
                  </a:cubicBezTo>
                  <a:cubicBezTo>
                    <a:pt x="10835" y="4110"/>
                    <a:pt x="10383" y="3514"/>
                    <a:pt x="9537" y="3252"/>
                  </a:cubicBezTo>
                  <a:cubicBezTo>
                    <a:pt x="9075" y="3095"/>
                    <a:pt x="8298" y="3086"/>
                    <a:pt x="7459" y="3086"/>
                  </a:cubicBezTo>
                  <a:cubicBezTo>
                    <a:pt x="7347" y="3086"/>
                    <a:pt x="7234" y="3086"/>
                    <a:pt x="7120" y="3086"/>
                  </a:cubicBezTo>
                  <a:cubicBezTo>
                    <a:pt x="6906" y="3088"/>
                    <a:pt x="6687" y="3090"/>
                    <a:pt x="6469" y="3090"/>
                  </a:cubicBezTo>
                  <a:cubicBezTo>
                    <a:pt x="5513" y="3090"/>
                    <a:pt x="4578" y="3048"/>
                    <a:pt x="4132" y="2776"/>
                  </a:cubicBezTo>
                  <a:cubicBezTo>
                    <a:pt x="4025" y="2717"/>
                    <a:pt x="3953" y="2490"/>
                    <a:pt x="3894" y="2276"/>
                  </a:cubicBezTo>
                  <a:cubicBezTo>
                    <a:pt x="4310" y="2098"/>
                    <a:pt x="4549" y="1740"/>
                    <a:pt x="4584" y="1371"/>
                  </a:cubicBezTo>
                  <a:cubicBezTo>
                    <a:pt x="4620" y="1086"/>
                    <a:pt x="4561" y="800"/>
                    <a:pt x="4406" y="562"/>
                  </a:cubicBezTo>
                  <a:cubicBezTo>
                    <a:pt x="4251" y="312"/>
                    <a:pt x="3989" y="133"/>
                    <a:pt x="3668" y="50"/>
                  </a:cubicBezTo>
                  <a:cubicBezTo>
                    <a:pt x="3530" y="17"/>
                    <a:pt x="3393" y="0"/>
                    <a:pt x="32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77"/>
            <p:cNvSpPr/>
            <p:nvPr/>
          </p:nvSpPr>
          <p:spPr>
            <a:xfrm>
              <a:off x="5295565" y="2044338"/>
              <a:ext cx="10304" cy="1068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2" name="Google Shape;12182;p77"/>
          <p:cNvGrpSpPr/>
          <p:nvPr/>
        </p:nvGrpSpPr>
        <p:grpSpPr>
          <a:xfrm>
            <a:off x="4148749" y="2102066"/>
            <a:ext cx="355136" cy="216256"/>
            <a:chOff x="4148749" y="2102066"/>
            <a:chExt cx="355136" cy="216256"/>
          </a:xfrm>
        </p:grpSpPr>
        <p:sp>
          <p:nvSpPr>
            <p:cNvPr id="12183" name="Google Shape;12183;p77"/>
            <p:cNvSpPr/>
            <p:nvPr/>
          </p:nvSpPr>
          <p:spPr>
            <a:xfrm>
              <a:off x="4148749" y="2102066"/>
              <a:ext cx="355136" cy="216256"/>
            </a:xfrm>
            <a:custGeom>
              <a:avLst/>
              <a:gdLst/>
              <a:ahLst/>
              <a:cxnLst/>
              <a:rect l="l" t="t" r="r" b="b"/>
              <a:pathLst>
                <a:path w="11098" h="6758" extrusionOk="0">
                  <a:moveTo>
                    <a:pt x="10395" y="340"/>
                  </a:moveTo>
                  <a:cubicBezTo>
                    <a:pt x="10442" y="340"/>
                    <a:pt x="10490" y="352"/>
                    <a:pt x="10514" y="387"/>
                  </a:cubicBezTo>
                  <a:cubicBezTo>
                    <a:pt x="10561" y="435"/>
                    <a:pt x="10561" y="495"/>
                    <a:pt x="10550" y="530"/>
                  </a:cubicBezTo>
                  <a:cubicBezTo>
                    <a:pt x="10538" y="578"/>
                    <a:pt x="10478" y="637"/>
                    <a:pt x="10383" y="709"/>
                  </a:cubicBezTo>
                  <a:cubicBezTo>
                    <a:pt x="10383" y="709"/>
                    <a:pt x="10383" y="697"/>
                    <a:pt x="10371" y="697"/>
                  </a:cubicBezTo>
                  <a:cubicBezTo>
                    <a:pt x="10300" y="602"/>
                    <a:pt x="10252" y="471"/>
                    <a:pt x="10264" y="399"/>
                  </a:cubicBezTo>
                  <a:cubicBezTo>
                    <a:pt x="10264" y="387"/>
                    <a:pt x="10276" y="352"/>
                    <a:pt x="10359" y="340"/>
                  </a:cubicBezTo>
                  <a:close/>
                  <a:moveTo>
                    <a:pt x="10435" y="0"/>
                  </a:moveTo>
                  <a:cubicBezTo>
                    <a:pt x="10390" y="0"/>
                    <a:pt x="10345" y="6"/>
                    <a:pt x="10300" y="18"/>
                  </a:cubicBezTo>
                  <a:cubicBezTo>
                    <a:pt x="10133" y="42"/>
                    <a:pt x="10026" y="149"/>
                    <a:pt x="9966" y="280"/>
                  </a:cubicBezTo>
                  <a:cubicBezTo>
                    <a:pt x="9895" y="495"/>
                    <a:pt x="10002" y="745"/>
                    <a:pt x="10121" y="887"/>
                  </a:cubicBezTo>
                  <a:cubicBezTo>
                    <a:pt x="10026" y="947"/>
                    <a:pt x="9930" y="1006"/>
                    <a:pt x="9823" y="1054"/>
                  </a:cubicBezTo>
                  <a:cubicBezTo>
                    <a:pt x="9478" y="804"/>
                    <a:pt x="9061" y="625"/>
                    <a:pt x="8573" y="506"/>
                  </a:cubicBezTo>
                  <a:cubicBezTo>
                    <a:pt x="8134" y="404"/>
                    <a:pt x="7632" y="355"/>
                    <a:pt x="7072" y="355"/>
                  </a:cubicBezTo>
                  <a:cubicBezTo>
                    <a:pt x="6721" y="355"/>
                    <a:pt x="6348" y="374"/>
                    <a:pt x="5954" y="411"/>
                  </a:cubicBezTo>
                  <a:cubicBezTo>
                    <a:pt x="4489" y="566"/>
                    <a:pt x="3144" y="971"/>
                    <a:pt x="2751" y="1090"/>
                  </a:cubicBezTo>
                  <a:cubicBezTo>
                    <a:pt x="2644" y="935"/>
                    <a:pt x="2549" y="816"/>
                    <a:pt x="2429" y="733"/>
                  </a:cubicBezTo>
                  <a:cubicBezTo>
                    <a:pt x="2263" y="590"/>
                    <a:pt x="2144" y="554"/>
                    <a:pt x="2132" y="554"/>
                  </a:cubicBezTo>
                  <a:cubicBezTo>
                    <a:pt x="2112" y="546"/>
                    <a:pt x="2092" y="542"/>
                    <a:pt x="2073" y="542"/>
                  </a:cubicBezTo>
                  <a:cubicBezTo>
                    <a:pt x="2011" y="542"/>
                    <a:pt x="1957" y="580"/>
                    <a:pt x="1929" y="625"/>
                  </a:cubicBezTo>
                  <a:cubicBezTo>
                    <a:pt x="1787" y="911"/>
                    <a:pt x="1727" y="1173"/>
                    <a:pt x="1715" y="1387"/>
                  </a:cubicBezTo>
                  <a:lnTo>
                    <a:pt x="1429" y="1483"/>
                  </a:lnTo>
                  <a:cubicBezTo>
                    <a:pt x="1382" y="1507"/>
                    <a:pt x="1334" y="1542"/>
                    <a:pt x="1322" y="1602"/>
                  </a:cubicBezTo>
                  <a:cubicBezTo>
                    <a:pt x="1203" y="2114"/>
                    <a:pt x="394" y="2519"/>
                    <a:pt x="120" y="2638"/>
                  </a:cubicBezTo>
                  <a:cubicBezTo>
                    <a:pt x="48" y="2661"/>
                    <a:pt x="1" y="2733"/>
                    <a:pt x="13" y="2828"/>
                  </a:cubicBezTo>
                  <a:lnTo>
                    <a:pt x="155" y="3412"/>
                  </a:lnTo>
                  <a:cubicBezTo>
                    <a:pt x="191" y="3543"/>
                    <a:pt x="310" y="3626"/>
                    <a:pt x="441" y="3662"/>
                  </a:cubicBezTo>
                  <a:cubicBezTo>
                    <a:pt x="477" y="3662"/>
                    <a:pt x="501" y="3662"/>
                    <a:pt x="536" y="3673"/>
                  </a:cubicBezTo>
                  <a:cubicBezTo>
                    <a:pt x="727" y="4102"/>
                    <a:pt x="1632" y="4281"/>
                    <a:pt x="2751" y="4507"/>
                  </a:cubicBezTo>
                  <a:cubicBezTo>
                    <a:pt x="2822" y="4519"/>
                    <a:pt x="2882" y="4543"/>
                    <a:pt x="2953" y="4555"/>
                  </a:cubicBezTo>
                  <a:lnTo>
                    <a:pt x="3346" y="5852"/>
                  </a:lnTo>
                  <a:lnTo>
                    <a:pt x="3132" y="6567"/>
                  </a:lnTo>
                  <a:cubicBezTo>
                    <a:pt x="3120" y="6602"/>
                    <a:pt x="3132" y="6662"/>
                    <a:pt x="3168" y="6698"/>
                  </a:cubicBezTo>
                  <a:cubicBezTo>
                    <a:pt x="3203" y="6745"/>
                    <a:pt x="3239" y="6757"/>
                    <a:pt x="3299" y="6757"/>
                  </a:cubicBezTo>
                  <a:lnTo>
                    <a:pt x="3989" y="6757"/>
                  </a:lnTo>
                  <a:cubicBezTo>
                    <a:pt x="4073" y="6757"/>
                    <a:pt x="4132" y="6698"/>
                    <a:pt x="4156" y="6602"/>
                  </a:cubicBezTo>
                  <a:lnTo>
                    <a:pt x="4299" y="5197"/>
                  </a:lnTo>
                  <a:cubicBezTo>
                    <a:pt x="4311" y="5078"/>
                    <a:pt x="4311" y="4959"/>
                    <a:pt x="4311" y="4816"/>
                  </a:cubicBezTo>
                  <a:cubicBezTo>
                    <a:pt x="5049" y="4983"/>
                    <a:pt x="5858" y="5078"/>
                    <a:pt x="6692" y="5078"/>
                  </a:cubicBezTo>
                  <a:cubicBezTo>
                    <a:pt x="7073" y="5078"/>
                    <a:pt x="7442" y="5055"/>
                    <a:pt x="7811" y="5019"/>
                  </a:cubicBezTo>
                  <a:cubicBezTo>
                    <a:pt x="7906" y="4995"/>
                    <a:pt x="7966" y="4924"/>
                    <a:pt x="7966" y="4840"/>
                  </a:cubicBezTo>
                  <a:cubicBezTo>
                    <a:pt x="7942" y="4745"/>
                    <a:pt x="7871" y="4686"/>
                    <a:pt x="7787" y="4686"/>
                  </a:cubicBezTo>
                  <a:cubicBezTo>
                    <a:pt x="7401" y="4725"/>
                    <a:pt x="7033" y="4741"/>
                    <a:pt x="6688" y="4741"/>
                  </a:cubicBezTo>
                  <a:cubicBezTo>
                    <a:pt x="5578" y="4741"/>
                    <a:pt x="4717" y="4574"/>
                    <a:pt x="4299" y="4483"/>
                  </a:cubicBezTo>
                  <a:cubicBezTo>
                    <a:pt x="4287" y="4340"/>
                    <a:pt x="4251" y="4209"/>
                    <a:pt x="4215" y="4090"/>
                  </a:cubicBezTo>
                  <a:lnTo>
                    <a:pt x="4120" y="3828"/>
                  </a:lnTo>
                  <a:cubicBezTo>
                    <a:pt x="4092" y="3754"/>
                    <a:pt x="4036" y="3709"/>
                    <a:pt x="3974" y="3709"/>
                  </a:cubicBezTo>
                  <a:cubicBezTo>
                    <a:pt x="3955" y="3709"/>
                    <a:pt x="3937" y="3713"/>
                    <a:pt x="3918" y="3721"/>
                  </a:cubicBezTo>
                  <a:cubicBezTo>
                    <a:pt x="3823" y="3745"/>
                    <a:pt x="3775" y="3840"/>
                    <a:pt x="3811" y="3924"/>
                  </a:cubicBezTo>
                  <a:lnTo>
                    <a:pt x="3894" y="4197"/>
                  </a:lnTo>
                  <a:cubicBezTo>
                    <a:pt x="3989" y="4507"/>
                    <a:pt x="4025" y="4840"/>
                    <a:pt x="3989" y="5162"/>
                  </a:cubicBezTo>
                  <a:lnTo>
                    <a:pt x="3858" y="6424"/>
                  </a:lnTo>
                  <a:lnTo>
                    <a:pt x="3525" y="6424"/>
                  </a:lnTo>
                  <a:lnTo>
                    <a:pt x="3692" y="5876"/>
                  </a:lnTo>
                  <a:cubicBezTo>
                    <a:pt x="3703" y="5852"/>
                    <a:pt x="3703" y="5817"/>
                    <a:pt x="3692" y="5793"/>
                  </a:cubicBezTo>
                  <a:lnTo>
                    <a:pt x="3275" y="4364"/>
                  </a:lnTo>
                  <a:cubicBezTo>
                    <a:pt x="3263" y="4305"/>
                    <a:pt x="3215" y="4257"/>
                    <a:pt x="3156" y="4245"/>
                  </a:cubicBezTo>
                  <a:cubicBezTo>
                    <a:pt x="3049" y="4221"/>
                    <a:pt x="2941" y="4197"/>
                    <a:pt x="2858" y="4185"/>
                  </a:cubicBezTo>
                  <a:cubicBezTo>
                    <a:pt x="2322" y="4078"/>
                    <a:pt x="1798" y="3971"/>
                    <a:pt x="1429" y="3852"/>
                  </a:cubicBezTo>
                  <a:cubicBezTo>
                    <a:pt x="1239" y="3793"/>
                    <a:pt x="1096" y="3733"/>
                    <a:pt x="1013" y="3673"/>
                  </a:cubicBezTo>
                  <a:cubicBezTo>
                    <a:pt x="1239" y="3662"/>
                    <a:pt x="1453" y="3590"/>
                    <a:pt x="1608" y="3423"/>
                  </a:cubicBezTo>
                  <a:cubicBezTo>
                    <a:pt x="1667" y="3364"/>
                    <a:pt x="1667" y="3257"/>
                    <a:pt x="1608" y="3197"/>
                  </a:cubicBezTo>
                  <a:cubicBezTo>
                    <a:pt x="1578" y="3167"/>
                    <a:pt x="1537" y="3153"/>
                    <a:pt x="1495" y="3153"/>
                  </a:cubicBezTo>
                  <a:cubicBezTo>
                    <a:pt x="1453" y="3153"/>
                    <a:pt x="1411" y="3167"/>
                    <a:pt x="1382" y="3197"/>
                  </a:cubicBezTo>
                  <a:cubicBezTo>
                    <a:pt x="1285" y="3294"/>
                    <a:pt x="1092" y="3351"/>
                    <a:pt x="835" y="3351"/>
                  </a:cubicBezTo>
                  <a:cubicBezTo>
                    <a:pt x="743" y="3351"/>
                    <a:pt x="643" y="3344"/>
                    <a:pt x="536" y="3328"/>
                  </a:cubicBezTo>
                  <a:lnTo>
                    <a:pt x="524" y="3316"/>
                  </a:lnTo>
                  <a:lnTo>
                    <a:pt x="405" y="2876"/>
                  </a:lnTo>
                  <a:cubicBezTo>
                    <a:pt x="524" y="2816"/>
                    <a:pt x="703" y="2721"/>
                    <a:pt x="894" y="2602"/>
                  </a:cubicBezTo>
                  <a:cubicBezTo>
                    <a:pt x="1298" y="2340"/>
                    <a:pt x="1548" y="2066"/>
                    <a:pt x="1656" y="1768"/>
                  </a:cubicBezTo>
                  <a:lnTo>
                    <a:pt x="1775" y="1721"/>
                  </a:lnTo>
                  <a:cubicBezTo>
                    <a:pt x="1798" y="1888"/>
                    <a:pt x="1846" y="1983"/>
                    <a:pt x="1858" y="1995"/>
                  </a:cubicBezTo>
                  <a:cubicBezTo>
                    <a:pt x="1894" y="2054"/>
                    <a:pt x="1953" y="2078"/>
                    <a:pt x="2013" y="2078"/>
                  </a:cubicBezTo>
                  <a:cubicBezTo>
                    <a:pt x="2037" y="2078"/>
                    <a:pt x="2072" y="2078"/>
                    <a:pt x="2084" y="2066"/>
                  </a:cubicBezTo>
                  <a:cubicBezTo>
                    <a:pt x="2156" y="2019"/>
                    <a:pt x="2191" y="1935"/>
                    <a:pt x="2144" y="1840"/>
                  </a:cubicBezTo>
                  <a:cubicBezTo>
                    <a:pt x="2132" y="1828"/>
                    <a:pt x="1965" y="1483"/>
                    <a:pt x="2179" y="935"/>
                  </a:cubicBezTo>
                  <a:cubicBezTo>
                    <a:pt x="2322" y="1030"/>
                    <a:pt x="2525" y="1221"/>
                    <a:pt x="2727" y="1602"/>
                  </a:cubicBezTo>
                  <a:cubicBezTo>
                    <a:pt x="2754" y="1663"/>
                    <a:pt x="2812" y="1699"/>
                    <a:pt x="2875" y="1699"/>
                  </a:cubicBezTo>
                  <a:cubicBezTo>
                    <a:pt x="2897" y="1699"/>
                    <a:pt x="2920" y="1694"/>
                    <a:pt x="2941" y="1685"/>
                  </a:cubicBezTo>
                  <a:cubicBezTo>
                    <a:pt x="3025" y="1638"/>
                    <a:pt x="3061" y="1542"/>
                    <a:pt x="3025" y="1459"/>
                  </a:cubicBezTo>
                  <a:cubicBezTo>
                    <a:pt x="3001" y="1423"/>
                    <a:pt x="2989" y="1411"/>
                    <a:pt x="2977" y="1387"/>
                  </a:cubicBezTo>
                  <a:cubicBezTo>
                    <a:pt x="3442" y="1245"/>
                    <a:pt x="4692" y="887"/>
                    <a:pt x="6025" y="756"/>
                  </a:cubicBezTo>
                  <a:cubicBezTo>
                    <a:pt x="6402" y="716"/>
                    <a:pt x="6758" y="696"/>
                    <a:pt x="7091" y="696"/>
                  </a:cubicBezTo>
                  <a:cubicBezTo>
                    <a:pt x="7633" y="696"/>
                    <a:pt x="8117" y="749"/>
                    <a:pt x="8537" y="852"/>
                  </a:cubicBezTo>
                  <a:cubicBezTo>
                    <a:pt x="9359" y="1042"/>
                    <a:pt x="9942" y="1423"/>
                    <a:pt x="10264" y="2007"/>
                  </a:cubicBezTo>
                  <a:cubicBezTo>
                    <a:pt x="10847" y="3054"/>
                    <a:pt x="10192" y="4007"/>
                    <a:pt x="9895" y="4281"/>
                  </a:cubicBezTo>
                  <a:cubicBezTo>
                    <a:pt x="9835" y="4340"/>
                    <a:pt x="9823" y="4447"/>
                    <a:pt x="9883" y="4507"/>
                  </a:cubicBezTo>
                  <a:cubicBezTo>
                    <a:pt x="9907" y="4543"/>
                    <a:pt x="9954" y="4555"/>
                    <a:pt x="10002" y="4555"/>
                  </a:cubicBezTo>
                  <a:cubicBezTo>
                    <a:pt x="10038" y="4555"/>
                    <a:pt x="10073" y="4543"/>
                    <a:pt x="10109" y="4507"/>
                  </a:cubicBezTo>
                  <a:lnTo>
                    <a:pt x="10121" y="4495"/>
                  </a:lnTo>
                  <a:lnTo>
                    <a:pt x="10180" y="4614"/>
                  </a:lnTo>
                  <a:cubicBezTo>
                    <a:pt x="10204" y="4686"/>
                    <a:pt x="10216" y="4781"/>
                    <a:pt x="10192" y="4864"/>
                  </a:cubicBezTo>
                  <a:lnTo>
                    <a:pt x="9752" y="6412"/>
                  </a:lnTo>
                  <a:lnTo>
                    <a:pt x="9454" y="6412"/>
                  </a:lnTo>
                  <a:lnTo>
                    <a:pt x="9728" y="5995"/>
                  </a:lnTo>
                  <a:cubicBezTo>
                    <a:pt x="9764" y="5971"/>
                    <a:pt x="9764" y="5924"/>
                    <a:pt x="9764" y="5876"/>
                  </a:cubicBezTo>
                  <a:lnTo>
                    <a:pt x="9633" y="4995"/>
                  </a:lnTo>
                  <a:cubicBezTo>
                    <a:pt x="9633" y="4971"/>
                    <a:pt x="9597" y="4924"/>
                    <a:pt x="9585" y="4912"/>
                  </a:cubicBezTo>
                  <a:lnTo>
                    <a:pt x="8883" y="4245"/>
                  </a:lnTo>
                  <a:cubicBezTo>
                    <a:pt x="8853" y="4215"/>
                    <a:pt x="8811" y="4200"/>
                    <a:pt x="8770" y="4200"/>
                  </a:cubicBezTo>
                  <a:cubicBezTo>
                    <a:pt x="8728" y="4200"/>
                    <a:pt x="8686" y="4215"/>
                    <a:pt x="8656" y="4245"/>
                  </a:cubicBezTo>
                  <a:cubicBezTo>
                    <a:pt x="8597" y="4305"/>
                    <a:pt x="8597" y="4400"/>
                    <a:pt x="8656" y="4459"/>
                  </a:cubicBezTo>
                  <a:lnTo>
                    <a:pt x="8716" y="4519"/>
                  </a:lnTo>
                  <a:cubicBezTo>
                    <a:pt x="8645" y="4543"/>
                    <a:pt x="8561" y="4555"/>
                    <a:pt x="8478" y="4566"/>
                  </a:cubicBezTo>
                  <a:cubicBezTo>
                    <a:pt x="8395" y="4578"/>
                    <a:pt x="8335" y="4674"/>
                    <a:pt x="8347" y="4757"/>
                  </a:cubicBezTo>
                  <a:cubicBezTo>
                    <a:pt x="8359" y="4840"/>
                    <a:pt x="8442" y="4900"/>
                    <a:pt x="8514" y="4900"/>
                  </a:cubicBezTo>
                  <a:lnTo>
                    <a:pt x="8537" y="4900"/>
                  </a:lnTo>
                  <a:cubicBezTo>
                    <a:pt x="8692" y="4864"/>
                    <a:pt x="8859" y="4840"/>
                    <a:pt x="9002" y="4793"/>
                  </a:cubicBezTo>
                  <a:lnTo>
                    <a:pt x="9335" y="5102"/>
                  </a:lnTo>
                  <a:lnTo>
                    <a:pt x="9454" y="5864"/>
                  </a:lnTo>
                  <a:lnTo>
                    <a:pt x="9037" y="6471"/>
                  </a:lnTo>
                  <a:cubicBezTo>
                    <a:pt x="9002" y="6519"/>
                    <a:pt x="8990" y="6590"/>
                    <a:pt x="9014" y="6638"/>
                  </a:cubicBezTo>
                  <a:cubicBezTo>
                    <a:pt x="9049" y="6698"/>
                    <a:pt x="9109" y="6721"/>
                    <a:pt x="9168" y="6721"/>
                  </a:cubicBezTo>
                  <a:lnTo>
                    <a:pt x="9895" y="6721"/>
                  </a:lnTo>
                  <a:cubicBezTo>
                    <a:pt x="9966" y="6721"/>
                    <a:pt x="10026" y="6686"/>
                    <a:pt x="10049" y="6602"/>
                  </a:cubicBezTo>
                  <a:lnTo>
                    <a:pt x="10538" y="4936"/>
                  </a:lnTo>
                  <a:cubicBezTo>
                    <a:pt x="10585" y="4781"/>
                    <a:pt x="10561" y="4614"/>
                    <a:pt x="10502" y="4459"/>
                  </a:cubicBezTo>
                  <a:lnTo>
                    <a:pt x="10383" y="4209"/>
                  </a:lnTo>
                  <a:cubicBezTo>
                    <a:pt x="10526" y="4019"/>
                    <a:pt x="10669" y="3769"/>
                    <a:pt x="10764" y="3483"/>
                  </a:cubicBezTo>
                  <a:cubicBezTo>
                    <a:pt x="10942" y="2911"/>
                    <a:pt x="10859" y="2340"/>
                    <a:pt x="10585" y="1816"/>
                  </a:cubicBezTo>
                  <a:cubicBezTo>
                    <a:pt x="10466" y="1626"/>
                    <a:pt x="10323" y="1423"/>
                    <a:pt x="10169" y="1280"/>
                  </a:cubicBezTo>
                  <a:cubicBezTo>
                    <a:pt x="10252" y="1233"/>
                    <a:pt x="10347" y="1173"/>
                    <a:pt x="10430" y="1114"/>
                  </a:cubicBezTo>
                  <a:cubicBezTo>
                    <a:pt x="10645" y="1304"/>
                    <a:pt x="10835" y="1459"/>
                    <a:pt x="10883" y="1483"/>
                  </a:cubicBezTo>
                  <a:cubicBezTo>
                    <a:pt x="10907" y="1507"/>
                    <a:pt x="10919" y="1507"/>
                    <a:pt x="10954" y="1507"/>
                  </a:cubicBezTo>
                  <a:cubicBezTo>
                    <a:pt x="11014" y="1507"/>
                    <a:pt x="11073" y="1471"/>
                    <a:pt x="11097" y="1411"/>
                  </a:cubicBezTo>
                  <a:cubicBezTo>
                    <a:pt x="11073" y="1364"/>
                    <a:pt x="11038" y="1268"/>
                    <a:pt x="10966" y="1221"/>
                  </a:cubicBezTo>
                  <a:cubicBezTo>
                    <a:pt x="10942" y="1209"/>
                    <a:pt x="10788" y="1090"/>
                    <a:pt x="10621" y="935"/>
                  </a:cubicBezTo>
                  <a:cubicBezTo>
                    <a:pt x="10764" y="828"/>
                    <a:pt x="10835" y="733"/>
                    <a:pt x="10859" y="625"/>
                  </a:cubicBezTo>
                  <a:cubicBezTo>
                    <a:pt x="10919" y="447"/>
                    <a:pt x="10895" y="280"/>
                    <a:pt x="10776" y="149"/>
                  </a:cubicBezTo>
                  <a:cubicBezTo>
                    <a:pt x="10687" y="52"/>
                    <a:pt x="10565" y="0"/>
                    <a:pt x="104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77"/>
            <p:cNvSpPr/>
            <p:nvPr/>
          </p:nvSpPr>
          <p:spPr>
            <a:xfrm>
              <a:off x="4195981" y="2177682"/>
              <a:ext cx="10336" cy="10720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5" name="Google Shape;12185;p77"/>
          <p:cNvGrpSpPr/>
          <p:nvPr/>
        </p:nvGrpSpPr>
        <p:grpSpPr>
          <a:xfrm>
            <a:off x="5794669" y="2001426"/>
            <a:ext cx="354752" cy="315360"/>
            <a:chOff x="5794669" y="2001426"/>
            <a:chExt cx="354752" cy="315360"/>
          </a:xfrm>
        </p:grpSpPr>
        <p:sp>
          <p:nvSpPr>
            <p:cNvPr id="12186" name="Google Shape;12186;p77"/>
            <p:cNvSpPr/>
            <p:nvPr/>
          </p:nvSpPr>
          <p:spPr>
            <a:xfrm>
              <a:off x="5841165" y="2051186"/>
              <a:ext cx="10688" cy="10336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56"/>
                  </a:cubicBez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77"/>
            <p:cNvSpPr/>
            <p:nvPr/>
          </p:nvSpPr>
          <p:spPr>
            <a:xfrm>
              <a:off x="5794669" y="2001426"/>
              <a:ext cx="354752" cy="315360"/>
            </a:xfrm>
            <a:custGeom>
              <a:avLst/>
              <a:gdLst/>
              <a:ahLst/>
              <a:cxnLst/>
              <a:rect l="l" t="t" r="r" b="b"/>
              <a:pathLst>
                <a:path w="11086" h="9855" extrusionOk="0">
                  <a:moveTo>
                    <a:pt x="1179" y="568"/>
                  </a:moveTo>
                  <a:lnTo>
                    <a:pt x="1298" y="877"/>
                  </a:lnTo>
                  <a:lnTo>
                    <a:pt x="1215" y="925"/>
                  </a:lnTo>
                  <a:lnTo>
                    <a:pt x="1203" y="937"/>
                  </a:lnTo>
                  <a:lnTo>
                    <a:pt x="894" y="782"/>
                  </a:lnTo>
                  <a:cubicBezTo>
                    <a:pt x="965" y="722"/>
                    <a:pt x="1048" y="639"/>
                    <a:pt x="1179" y="568"/>
                  </a:cubicBezTo>
                  <a:close/>
                  <a:moveTo>
                    <a:pt x="10028" y="3376"/>
                  </a:moveTo>
                  <a:cubicBezTo>
                    <a:pt x="10073" y="3406"/>
                    <a:pt x="10123" y="3430"/>
                    <a:pt x="10145" y="3473"/>
                  </a:cubicBezTo>
                  <a:cubicBezTo>
                    <a:pt x="10502" y="3794"/>
                    <a:pt x="10621" y="4592"/>
                    <a:pt x="10490" y="5699"/>
                  </a:cubicBezTo>
                  <a:cubicBezTo>
                    <a:pt x="10430" y="6199"/>
                    <a:pt x="10490" y="6521"/>
                    <a:pt x="10561" y="6735"/>
                  </a:cubicBezTo>
                  <a:cubicBezTo>
                    <a:pt x="10502" y="6688"/>
                    <a:pt x="10430" y="6628"/>
                    <a:pt x="10371" y="6568"/>
                  </a:cubicBezTo>
                  <a:cubicBezTo>
                    <a:pt x="10240" y="6402"/>
                    <a:pt x="10192" y="6176"/>
                    <a:pt x="10228" y="5902"/>
                  </a:cubicBezTo>
                  <a:cubicBezTo>
                    <a:pt x="10359" y="5080"/>
                    <a:pt x="10478" y="3937"/>
                    <a:pt x="10049" y="3401"/>
                  </a:cubicBezTo>
                  <a:cubicBezTo>
                    <a:pt x="10038" y="3390"/>
                    <a:pt x="10032" y="3382"/>
                    <a:pt x="10028" y="3376"/>
                  </a:cubicBezTo>
                  <a:close/>
                  <a:moveTo>
                    <a:pt x="3942" y="9212"/>
                  </a:moveTo>
                  <a:lnTo>
                    <a:pt x="3918" y="9557"/>
                  </a:lnTo>
                  <a:lnTo>
                    <a:pt x="3692" y="9557"/>
                  </a:lnTo>
                  <a:lnTo>
                    <a:pt x="3942" y="9212"/>
                  </a:lnTo>
                  <a:close/>
                  <a:moveTo>
                    <a:pt x="2035" y="334"/>
                  </a:moveTo>
                  <a:cubicBezTo>
                    <a:pt x="2129" y="334"/>
                    <a:pt x="2230" y="339"/>
                    <a:pt x="2334" y="353"/>
                  </a:cubicBezTo>
                  <a:cubicBezTo>
                    <a:pt x="2918" y="461"/>
                    <a:pt x="3453" y="889"/>
                    <a:pt x="3894" y="1365"/>
                  </a:cubicBezTo>
                  <a:cubicBezTo>
                    <a:pt x="3644" y="1187"/>
                    <a:pt x="3370" y="1056"/>
                    <a:pt x="3120" y="937"/>
                  </a:cubicBezTo>
                  <a:cubicBezTo>
                    <a:pt x="3100" y="931"/>
                    <a:pt x="3080" y="928"/>
                    <a:pt x="3060" y="928"/>
                  </a:cubicBezTo>
                  <a:cubicBezTo>
                    <a:pt x="2996" y="928"/>
                    <a:pt x="2936" y="959"/>
                    <a:pt x="2918" y="1032"/>
                  </a:cubicBezTo>
                  <a:cubicBezTo>
                    <a:pt x="2882" y="1115"/>
                    <a:pt x="2918" y="1211"/>
                    <a:pt x="3001" y="1234"/>
                  </a:cubicBezTo>
                  <a:cubicBezTo>
                    <a:pt x="3763" y="1568"/>
                    <a:pt x="4406" y="2127"/>
                    <a:pt x="4823" y="2544"/>
                  </a:cubicBezTo>
                  <a:cubicBezTo>
                    <a:pt x="4882" y="2604"/>
                    <a:pt x="4918" y="2663"/>
                    <a:pt x="4966" y="2711"/>
                  </a:cubicBezTo>
                  <a:cubicBezTo>
                    <a:pt x="5164" y="2947"/>
                    <a:pt x="5332" y="3115"/>
                    <a:pt x="5777" y="3115"/>
                  </a:cubicBezTo>
                  <a:cubicBezTo>
                    <a:pt x="6028" y="3115"/>
                    <a:pt x="6366" y="3061"/>
                    <a:pt x="6847" y="2937"/>
                  </a:cubicBezTo>
                  <a:cubicBezTo>
                    <a:pt x="7304" y="2816"/>
                    <a:pt x="7698" y="2755"/>
                    <a:pt x="8035" y="2755"/>
                  </a:cubicBezTo>
                  <a:cubicBezTo>
                    <a:pt x="8497" y="2755"/>
                    <a:pt x="8852" y="2870"/>
                    <a:pt x="9121" y="3104"/>
                  </a:cubicBezTo>
                  <a:cubicBezTo>
                    <a:pt x="9454" y="3437"/>
                    <a:pt x="9514" y="4175"/>
                    <a:pt x="9216" y="4806"/>
                  </a:cubicBezTo>
                  <a:cubicBezTo>
                    <a:pt x="9037" y="5187"/>
                    <a:pt x="8954" y="5640"/>
                    <a:pt x="8990" y="6045"/>
                  </a:cubicBezTo>
                  <a:cubicBezTo>
                    <a:pt x="9037" y="6509"/>
                    <a:pt x="9228" y="6854"/>
                    <a:pt x="9538" y="7045"/>
                  </a:cubicBezTo>
                  <a:lnTo>
                    <a:pt x="9538" y="9557"/>
                  </a:lnTo>
                  <a:lnTo>
                    <a:pt x="9287" y="9557"/>
                  </a:lnTo>
                  <a:lnTo>
                    <a:pt x="9514" y="9164"/>
                  </a:lnTo>
                  <a:cubicBezTo>
                    <a:pt x="9526" y="9140"/>
                    <a:pt x="9538" y="9093"/>
                    <a:pt x="9526" y="9069"/>
                  </a:cubicBezTo>
                  <a:lnTo>
                    <a:pt x="9240" y="7366"/>
                  </a:lnTo>
                  <a:cubicBezTo>
                    <a:pt x="9240" y="7342"/>
                    <a:pt x="9204" y="7295"/>
                    <a:pt x="9180" y="7283"/>
                  </a:cubicBezTo>
                  <a:cubicBezTo>
                    <a:pt x="7918" y="6176"/>
                    <a:pt x="7418" y="4532"/>
                    <a:pt x="7406" y="4509"/>
                  </a:cubicBezTo>
                  <a:cubicBezTo>
                    <a:pt x="7387" y="4440"/>
                    <a:pt x="7318" y="4395"/>
                    <a:pt x="7255" y="4395"/>
                  </a:cubicBezTo>
                  <a:cubicBezTo>
                    <a:pt x="7241" y="4395"/>
                    <a:pt x="7228" y="4397"/>
                    <a:pt x="7216" y="4402"/>
                  </a:cubicBezTo>
                  <a:cubicBezTo>
                    <a:pt x="7121" y="4437"/>
                    <a:pt x="7085" y="4532"/>
                    <a:pt x="7109" y="4604"/>
                  </a:cubicBezTo>
                  <a:cubicBezTo>
                    <a:pt x="7109" y="4616"/>
                    <a:pt x="7156" y="4771"/>
                    <a:pt x="7240" y="4985"/>
                  </a:cubicBezTo>
                  <a:cubicBezTo>
                    <a:pt x="7144" y="5080"/>
                    <a:pt x="6859" y="5283"/>
                    <a:pt x="6466" y="5461"/>
                  </a:cubicBezTo>
                  <a:cubicBezTo>
                    <a:pt x="6070" y="5641"/>
                    <a:pt x="5688" y="5729"/>
                    <a:pt x="5316" y="5729"/>
                  </a:cubicBezTo>
                  <a:cubicBezTo>
                    <a:pt x="5072" y="5729"/>
                    <a:pt x="4832" y="5691"/>
                    <a:pt x="4596" y="5616"/>
                  </a:cubicBezTo>
                  <a:lnTo>
                    <a:pt x="4668" y="5128"/>
                  </a:lnTo>
                  <a:cubicBezTo>
                    <a:pt x="4680" y="5033"/>
                    <a:pt x="4620" y="4961"/>
                    <a:pt x="4537" y="4949"/>
                  </a:cubicBezTo>
                  <a:cubicBezTo>
                    <a:pt x="4523" y="4946"/>
                    <a:pt x="4509" y="4944"/>
                    <a:pt x="4496" y="4944"/>
                  </a:cubicBezTo>
                  <a:cubicBezTo>
                    <a:pt x="4422" y="4944"/>
                    <a:pt x="4368" y="4999"/>
                    <a:pt x="4358" y="5080"/>
                  </a:cubicBezTo>
                  <a:lnTo>
                    <a:pt x="4192" y="6187"/>
                  </a:lnTo>
                  <a:cubicBezTo>
                    <a:pt x="4120" y="6735"/>
                    <a:pt x="4061" y="7283"/>
                    <a:pt x="4025" y="7819"/>
                  </a:cubicBezTo>
                  <a:lnTo>
                    <a:pt x="3953" y="8962"/>
                  </a:lnTo>
                  <a:lnTo>
                    <a:pt x="3632" y="5056"/>
                  </a:lnTo>
                  <a:cubicBezTo>
                    <a:pt x="3632" y="5044"/>
                    <a:pt x="3632" y="5021"/>
                    <a:pt x="3620" y="4997"/>
                  </a:cubicBezTo>
                  <a:lnTo>
                    <a:pt x="2334" y="2401"/>
                  </a:lnTo>
                  <a:cubicBezTo>
                    <a:pt x="2370" y="2354"/>
                    <a:pt x="2382" y="2306"/>
                    <a:pt x="2394" y="2270"/>
                  </a:cubicBezTo>
                  <a:lnTo>
                    <a:pt x="2513" y="1889"/>
                  </a:lnTo>
                  <a:cubicBezTo>
                    <a:pt x="2549" y="1806"/>
                    <a:pt x="2501" y="1711"/>
                    <a:pt x="2406" y="1687"/>
                  </a:cubicBezTo>
                  <a:cubicBezTo>
                    <a:pt x="2387" y="1679"/>
                    <a:pt x="2368" y="1675"/>
                    <a:pt x="2349" y="1675"/>
                  </a:cubicBezTo>
                  <a:cubicBezTo>
                    <a:pt x="2283" y="1675"/>
                    <a:pt x="2222" y="1720"/>
                    <a:pt x="2203" y="1794"/>
                  </a:cubicBezTo>
                  <a:lnTo>
                    <a:pt x="2084" y="2163"/>
                  </a:lnTo>
                  <a:cubicBezTo>
                    <a:pt x="2072" y="2211"/>
                    <a:pt x="2025" y="2246"/>
                    <a:pt x="1977" y="2270"/>
                  </a:cubicBezTo>
                  <a:lnTo>
                    <a:pt x="739" y="2866"/>
                  </a:lnTo>
                  <a:cubicBezTo>
                    <a:pt x="716" y="2873"/>
                    <a:pt x="694" y="2877"/>
                    <a:pt x="671" y="2877"/>
                  </a:cubicBezTo>
                  <a:cubicBezTo>
                    <a:pt x="623" y="2877"/>
                    <a:pt x="577" y="2859"/>
                    <a:pt x="536" y="2818"/>
                  </a:cubicBezTo>
                  <a:lnTo>
                    <a:pt x="524" y="2794"/>
                  </a:lnTo>
                  <a:lnTo>
                    <a:pt x="370" y="2675"/>
                  </a:lnTo>
                  <a:lnTo>
                    <a:pt x="370" y="2663"/>
                  </a:lnTo>
                  <a:lnTo>
                    <a:pt x="1048" y="1830"/>
                  </a:lnTo>
                  <a:cubicBezTo>
                    <a:pt x="1096" y="1770"/>
                    <a:pt x="1144" y="1699"/>
                    <a:pt x="1167" y="1627"/>
                  </a:cubicBezTo>
                  <a:lnTo>
                    <a:pt x="1263" y="1389"/>
                  </a:lnTo>
                  <a:cubicBezTo>
                    <a:pt x="1286" y="1306"/>
                    <a:pt x="1334" y="1246"/>
                    <a:pt x="1406" y="1211"/>
                  </a:cubicBezTo>
                  <a:lnTo>
                    <a:pt x="1429" y="1187"/>
                  </a:lnTo>
                  <a:cubicBezTo>
                    <a:pt x="1453" y="1246"/>
                    <a:pt x="1513" y="1294"/>
                    <a:pt x="1572" y="1294"/>
                  </a:cubicBezTo>
                  <a:cubicBezTo>
                    <a:pt x="1584" y="1294"/>
                    <a:pt x="1608" y="1294"/>
                    <a:pt x="1632" y="1282"/>
                  </a:cubicBezTo>
                  <a:cubicBezTo>
                    <a:pt x="1727" y="1246"/>
                    <a:pt x="1763" y="1163"/>
                    <a:pt x="1727" y="1068"/>
                  </a:cubicBezTo>
                  <a:lnTo>
                    <a:pt x="1548" y="568"/>
                  </a:lnTo>
                  <a:lnTo>
                    <a:pt x="1548" y="568"/>
                  </a:lnTo>
                  <a:cubicBezTo>
                    <a:pt x="1918" y="699"/>
                    <a:pt x="2144" y="949"/>
                    <a:pt x="2144" y="973"/>
                  </a:cubicBezTo>
                  <a:cubicBezTo>
                    <a:pt x="2168" y="996"/>
                    <a:pt x="2215" y="1032"/>
                    <a:pt x="2263" y="1032"/>
                  </a:cubicBezTo>
                  <a:cubicBezTo>
                    <a:pt x="2263" y="1032"/>
                    <a:pt x="2299" y="1032"/>
                    <a:pt x="2382" y="1044"/>
                  </a:cubicBezTo>
                  <a:cubicBezTo>
                    <a:pt x="2389" y="1045"/>
                    <a:pt x="2396" y="1045"/>
                    <a:pt x="2404" y="1045"/>
                  </a:cubicBezTo>
                  <a:cubicBezTo>
                    <a:pt x="2481" y="1045"/>
                    <a:pt x="2561" y="989"/>
                    <a:pt x="2572" y="913"/>
                  </a:cubicBezTo>
                  <a:cubicBezTo>
                    <a:pt x="2584" y="818"/>
                    <a:pt x="2525" y="734"/>
                    <a:pt x="2441" y="711"/>
                  </a:cubicBezTo>
                  <a:cubicBezTo>
                    <a:pt x="2406" y="711"/>
                    <a:pt x="2382" y="699"/>
                    <a:pt x="2346" y="699"/>
                  </a:cubicBezTo>
                  <a:cubicBezTo>
                    <a:pt x="2275" y="627"/>
                    <a:pt x="2096" y="461"/>
                    <a:pt x="1846" y="341"/>
                  </a:cubicBezTo>
                  <a:cubicBezTo>
                    <a:pt x="1905" y="337"/>
                    <a:pt x="1969" y="334"/>
                    <a:pt x="2035" y="334"/>
                  </a:cubicBezTo>
                  <a:close/>
                  <a:moveTo>
                    <a:pt x="1997" y="1"/>
                  </a:moveTo>
                  <a:cubicBezTo>
                    <a:pt x="1066" y="1"/>
                    <a:pt x="522" y="680"/>
                    <a:pt x="501" y="722"/>
                  </a:cubicBezTo>
                  <a:cubicBezTo>
                    <a:pt x="477" y="758"/>
                    <a:pt x="453" y="806"/>
                    <a:pt x="477" y="853"/>
                  </a:cubicBezTo>
                  <a:cubicBezTo>
                    <a:pt x="489" y="901"/>
                    <a:pt x="513" y="937"/>
                    <a:pt x="548" y="961"/>
                  </a:cubicBezTo>
                  <a:lnTo>
                    <a:pt x="965" y="1199"/>
                  </a:lnTo>
                  <a:cubicBezTo>
                    <a:pt x="953" y="1223"/>
                    <a:pt x="929" y="1258"/>
                    <a:pt x="929" y="1282"/>
                  </a:cubicBezTo>
                  <a:lnTo>
                    <a:pt x="846" y="1520"/>
                  </a:lnTo>
                  <a:cubicBezTo>
                    <a:pt x="834" y="1568"/>
                    <a:pt x="810" y="1592"/>
                    <a:pt x="786" y="1627"/>
                  </a:cubicBezTo>
                  <a:lnTo>
                    <a:pt x="96" y="2461"/>
                  </a:lnTo>
                  <a:cubicBezTo>
                    <a:pt x="1" y="2592"/>
                    <a:pt x="1" y="2782"/>
                    <a:pt x="132" y="2901"/>
                  </a:cubicBezTo>
                  <a:lnTo>
                    <a:pt x="143" y="2925"/>
                  </a:lnTo>
                  <a:lnTo>
                    <a:pt x="298" y="3044"/>
                  </a:lnTo>
                  <a:cubicBezTo>
                    <a:pt x="382" y="3128"/>
                    <a:pt x="513" y="3175"/>
                    <a:pt x="655" y="3175"/>
                  </a:cubicBezTo>
                  <a:cubicBezTo>
                    <a:pt x="727" y="3175"/>
                    <a:pt x="786" y="3163"/>
                    <a:pt x="858" y="3128"/>
                  </a:cubicBezTo>
                  <a:lnTo>
                    <a:pt x="2048" y="2568"/>
                  </a:lnTo>
                  <a:lnTo>
                    <a:pt x="3287" y="5080"/>
                  </a:lnTo>
                  <a:lnTo>
                    <a:pt x="3632" y="9057"/>
                  </a:lnTo>
                  <a:lnTo>
                    <a:pt x="3227" y="9605"/>
                  </a:lnTo>
                  <a:cubicBezTo>
                    <a:pt x="3191" y="9652"/>
                    <a:pt x="3180" y="9724"/>
                    <a:pt x="3215" y="9771"/>
                  </a:cubicBezTo>
                  <a:cubicBezTo>
                    <a:pt x="3239" y="9831"/>
                    <a:pt x="3299" y="9855"/>
                    <a:pt x="3358" y="9855"/>
                  </a:cubicBezTo>
                  <a:lnTo>
                    <a:pt x="4049" y="9855"/>
                  </a:lnTo>
                  <a:cubicBezTo>
                    <a:pt x="4132" y="9855"/>
                    <a:pt x="4192" y="9795"/>
                    <a:pt x="4204" y="9712"/>
                  </a:cubicBezTo>
                  <a:lnTo>
                    <a:pt x="4323" y="7807"/>
                  </a:lnTo>
                  <a:cubicBezTo>
                    <a:pt x="4358" y="7271"/>
                    <a:pt x="4418" y="6735"/>
                    <a:pt x="4489" y="6199"/>
                  </a:cubicBezTo>
                  <a:lnTo>
                    <a:pt x="4537" y="5902"/>
                  </a:lnTo>
                  <a:cubicBezTo>
                    <a:pt x="4787" y="5973"/>
                    <a:pt x="5037" y="6021"/>
                    <a:pt x="5311" y="6021"/>
                  </a:cubicBezTo>
                  <a:cubicBezTo>
                    <a:pt x="5739" y="6021"/>
                    <a:pt x="6168" y="5914"/>
                    <a:pt x="6609" y="5723"/>
                  </a:cubicBezTo>
                  <a:cubicBezTo>
                    <a:pt x="6966" y="5556"/>
                    <a:pt x="7228" y="5378"/>
                    <a:pt x="7382" y="5259"/>
                  </a:cubicBezTo>
                  <a:cubicBezTo>
                    <a:pt x="7644" y="5866"/>
                    <a:pt x="8133" y="6747"/>
                    <a:pt x="8930" y="7450"/>
                  </a:cubicBezTo>
                  <a:lnTo>
                    <a:pt x="9192" y="9033"/>
                  </a:lnTo>
                  <a:lnTo>
                    <a:pt x="8847" y="9616"/>
                  </a:lnTo>
                  <a:cubicBezTo>
                    <a:pt x="8823" y="9664"/>
                    <a:pt x="8823" y="9724"/>
                    <a:pt x="8847" y="9783"/>
                  </a:cubicBezTo>
                  <a:cubicBezTo>
                    <a:pt x="8883" y="9831"/>
                    <a:pt x="8942" y="9855"/>
                    <a:pt x="8990" y="9855"/>
                  </a:cubicBezTo>
                  <a:lnTo>
                    <a:pt x="9668" y="9855"/>
                  </a:lnTo>
                  <a:cubicBezTo>
                    <a:pt x="9764" y="9855"/>
                    <a:pt x="9835" y="9783"/>
                    <a:pt x="9835" y="9688"/>
                  </a:cubicBezTo>
                  <a:lnTo>
                    <a:pt x="9835" y="6926"/>
                  </a:lnTo>
                  <a:cubicBezTo>
                    <a:pt x="9835" y="6866"/>
                    <a:pt x="9799" y="6807"/>
                    <a:pt x="9740" y="6771"/>
                  </a:cubicBezTo>
                  <a:cubicBezTo>
                    <a:pt x="9418" y="6616"/>
                    <a:pt x="9311" y="6259"/>
                    <a:pt x="9287" y="5973"/>
                  </a:cubicBezTo>
                  <a:cubicBezTo>
                    <a:pt x="9252" y="5628"/>
                    <a:pt x="9323" y="5211"/>
                    <a:pt x="9478" y="4913"/>
                  </a:cubicBezTo>
                  <a:cubicBezTo>
                    <a:pt x="9645" y="4556"/>
                    <a:pt x="9728" y="4151"/>
                    <a:pt x="9704" y="3782"/>
                  </a:cubicBezTo>
                  <a:cubicBezTo>
                    <a:pt x="9680" y="3663"/>
                    <a:pt x="9668" y="3544"/>
                    <a:pt x="9645" y="3437"/>
                  </a:cubicBezTo>
                  <a:lnTo>
                    <a:pt x="9645" y="3437"/>
                  </a:lnTo>
                  <a:cubicBezTo>
                    <a:pt x="9704" y="3473"/>
                    <a:pt x="9740" y="3497"/>
                    <a:pt x="9776" y="3556"/>
                  </a:cubicBezTo>
                  <a:cubicBezTo>
                    <a:pt x="10026" y="3890"/>
                    <a:pt x="10073" y="4652"/>
                    <a:pt x="9895" y="5806"/>
                  </a:cubicBezTo>
                  <a:cubicBezTo>
                    <a:pt x="9823" y="6271"/>
                    <a:pt x="9966" y="6568"/>
                    <a:pt x="10097" y="6735"/>
                  </a:cubicBezTo>
                  <a:cubicBezTo>
                    <a:pt x="10276" y="6949"/>
                    <a:pt x="10573" y="7069"/>
                    <a:pt x="10871" y="7069"/>
                  </a:cubicBezTo>
                  <a:cubicBezTo>
                    <a:pt x="10954" y="7069"/>
                    <a:pt x="11014" y="7033"/>
                    <a:pt x="11026" y="6973"/>
                  </a:cubicBezTo>
                  <a:cubicBezTo>
                    <a:pt x="11085" y="6938"/>
                    <a:pt x="11062" y="6878"/>
                    <a:pt x="11014" y="6830"/>
                  </a:cubicBezTo>
                  <a:cubicBezTo>
                    <a:pt x="11014" y="6830"/>
                    <a:pt x="10728" y="6568"/>
                    <a:pt x="10835" y="5735"/>
                  </a:cubicBezTo>
                  <a:cubicBezTo>
                    <a:pt x="10978" y="4473"/>
                    <a:pt x="10835" y="3616"/>
                    <a:pt x="10383" y="3223"/>
                  </a:cubicBezTo>
                  <a:cubicBezTo>
                    <a:pt x="10193" y="3051"/>
                    <a:pt x="9955" y="2955"/>
                    <a:pt x="9680" y="2955"/>
                  </a:cubicBezTo>
                  <a:cubicBezTo>
                    <a:pt x="9593" y="2955"/>
                    <a:pt x="9501" y="2965"/>
                    <a:pt x="9407" y="2985"/>
                  </a:cubicBezTo>
                  <a:cubicBezTo>
                    <a:pt x="9371" y="2937"/>
                    <a:pt x="9335" y="2889"/>
                    <a:pt x="9287" y="2866"/>
                  </a:cubicBezTo>
                  <a:cubicBezTo>
                    <a:pt x="8959" y="2580"/>
                    <a:pt x="8531" y="2435"/>
                    <a:pt x="7984" y="2435"/>
                  </a:cubicBezTo>
                  <a:cubicBezTo>
                    <a:pt x="7620" y="2435"/>
                    <a:pt x="7203" y="2499"/>
                    <a:pt x="6728" y="2627"/>
                  </a:cubicBezTo>
                  <a:cubicBezTo>
                    <a:pt x="6277" y="2738"/>
                    <a:pt x="5955" y="2798"/>
                    <a:pt x="5727" y="2798"/>
                  </a:cubicBezTo>
                  <a:cubicBezTo>
                    <a:pt x="5659" y="2798"/>
                    <a:pt x="5600" y="2793"/>
                    <a:pt x="5549" y="2782"/>
                  </a:cubicBezTo>
                  <a:cubicBezTo>
                    <a:pt x="5477" y="2770"/>
                    <a:pt x="5418" y="2747"/>
                    <a:pt x="5370" y="2711"/>
                  </a:cubicBezTo>
                  <a:cubicBezTo>
                    <a:pt x="5299" y="2651"/>
                    <a:pt x="5156" y="2461"/>
                    <a:pt x="5001" y="2246"/>
                  </a:cubicBezTo>
                  <a:cubicBezTo>
                    <a:pt x="4442" y="1508"/>
                    <a:pt x="3513" y="258"/>
                    <a:pt x="2346" y="32"/>
                  </a:cubicBezTo>
                  <a:cubicBezTo>
                    <a:pt x="2224" y="10"/>
                    <a:pt x="2108" y="1"/>
                    <a:pt x="19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8" name="Google Shape;12188;p77"/>
          <p:cNvGrpSpPr/>
          <p:nvPr/>
        </p:nvGrpSpPr>
        <p:grpSpPr>
          <a:xfrm>
            <a:off x="6345229" y="2029842"/>
            <a:ext cx="352832" cy="289216"/>
            <a:chOff x="6345229" y="2029842"/>
            <a:chExt cx="352832" cy="289216"/>
          </a:xfrm>
        </p:grpSpPr>
        <p:sp>
          <p:nvSpPr>
            <p:cNvPr id="12189" name="Google Shape;12189;p77"/>
            <p:cNvSpPr/>
            <p:nvPr/>
          </p:nvSpPr>
          <p:spPr>
            <a:xfrm>
              <a:off x="6392845" y="2048146"/>
              <a:ext cx="12992" cy="10720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39" y="334"/>
                  </a:lnTo>
                  <a:cubicBezTo>
                    <a:pt x="322" y="334"/>
                    <a:pt x="405" y="251"/>
                    <a:pt x="405" y="167"/>
                  </a:cubicBezTo>
                  <a:cubicBezTo>
                    <a:pt x="405" y="72"/>
                    <a:pt x="322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77"/>
            <p:cNvSpPr/>
            <p:nvPr/>
          </p:nvSpPr>
          <p:spPr>
            <a:xfrm>
              <a:off x="6345229" y="2029842"/>
              <a:ext cx="352832" cy="289216"/>
            </a:xfrm>
            <a:custGeom>
              <a:avLst/>
              <a:gdLst/>
              <a:ahLst/>
              <a:cxnLst/>
              <a:rect l="l" t="t" r="r" b="b"/>
              <a:pathLst>
                <a:path w="11026" h="9038" extrusionOk="0">
                  <a:moveTo>
                    <a:pt x="5620" y="5168"/>
                  </a:moveTo>
                  <a:lnTo>
                    <a:pt x="6037" y="6752"/>
                  </a:lnTo>
                  <a:lnTo>
                    <a:pt x="6203" y="8669"/>
                  </a:lnTo>
                  <a:lnTo>
                    <a:pt x="5560" y="8669"/>
                  </a:lnTo>
                  <a:lnTo>
                    <a:pt x="5596" y="8597"/>
                  </a:lnTo>
                  <a:cubicBezTo>
                    <a:pt x="5620" y="8526"/>
                    <a:pt x="5679" y="8478"/>
                    <a:pt x="5775" y="8478"/>
                  </a:cubicBezTo>
                  <a:lnTo>
                    <a:pt x="5858" y="8478"/>
                  </a:lnTo>
                  <a:cubicBezTo>
                    <a:pt x="5906" y="8478"/>
                    <a:pt x="5953" y="8455"/>
                    <a:pt x="5977" y="8419"/>
                  </a:cubicBezTo>
                  <a:cubicBezTo>
                    <a:pt x="6013" y="8383"/>
                    <a:pt x="6025" y="8347"/>
                    <a:pt x="6025" y="8288"/>
                  </a:cubicBezTo>
                  <a:cubicBezTo>
                    <a:pt x="6013" y="8228"/>
                    <a:pt x="5810" y="6716"/>
                    <a:pt x="5239" y="5323"/>
                  </a:cubicBezTo>
                  <a:lnTo>
                    <a:pt x="5239" y="5192"/>
                  </a:lnTo>
                  <a:cubicBezTo>
                    <a:pt x="5370" y="5192"/>
                    <a:pt x="5489" y="5192"/>
                    <a:pt x="5620" y="5168"/>
                  </a:cubicBezTo>
                  <a:close/>
                  <a:moveTo>
                    <a:pt x="8513" y="4335"/>
                  </a:moveTo>
                  <a:lnTo>
                    <a:pt x="8573" y="4573"/>
                  </a:lnTo>
                  <a:cubicBezTo>
                    <a:pt x="8632" y="4811"/>
                    <a:pt x="8704" y="5038"/>
                    <a:pt x="8823" y="5240"/>
                  </a:cubicBezTo>
                  <a:lnTo>
                    <a:pt x="9120" y="5776"/>
                  </a:lnTo>
                  <a:lnTo>
                    <a:pt x="9168" y="6728"/>
                  </a:lnTo>
                  <a:lnTo>
                    <a:pt x="8335" y="8669"/>
                  </a:lnTo>
                  <a:lnTo>
                    <a:pt x="7799" y="8669"/>
                  </a:lnTo>
                  <a:lnTo>
                    <a:pt x="7823" y="8597"/>
                  </a:lnTo>
                  <a:cubicBezTo>
                    <a:pt x="7858" y="8526"/>
                    <a:pt x="7918" y="8478"/>
                    <a:pt x="8001" y="8478"/>
                  </a:cubicBezTo>
                  <a:lnTo>
                    <a:pt x="8096" y="8478"/>
                  </a:lnTo>
                  <a:cubicBezTo>
                    <a:pt x="8156" y="8478"/>
                    <a:pt x="8215" y="8431"/>
                    <a:pt x="8239" y="8383"/>
                  </a:cubicBezTo>
                  <a:cubicBezTo>
                    <a:pt x="8263" y="8336"/>
                    <a:pt x="8716" y="7312"/>
                    <a:pt x="8775" y="6431"/>
                  </a:cubicBezTo>
                  <a:cubicBezTo>
                    <a:pt x="8787" y="6157"/>
                    <a:pt x="8704" y="5716"/>
                    <a:pt x="8513" y="5157"/>
                  </a:cubicBezTo>
                  <a:cubicBezTo>
                    <a:pt x="8406" y="4859"/>
                    <a:pt x="8299" y="4621"/>
                    <a:pt x="8263" y="4490"/>
                  </a:cubicBezTo>
                  <a:cubicBezTo>
                    <a:pt x="8358" y="4430"/>
                    <a:pt x="8442" y="4383"/>
                    <a:pt x="8513" y="4335"/>
                  </a:cubicBezTo>
                  <a:close/>
                  <a:moveTo>
                    <a:pt x="2509" y="0"/>
                  </a:moveTo>
                  <a:cubicBezTo>
                    <a:pt x="2469" y="0"/>
                    <a:pt x="2426" y="4"/>
                    <a:pt x="2381" y="13"/>
                  </a:cubicBezTo>
                  <a:lnTo>
                    <a:pt x="1750" y="13"/>
                  </a:lnTo>
                  <a:cubicBezTo>
                    <a:pt x="1572" y="13"/>
                    <a:pt x="1393" y="85"/>
                    <a:pt x="1274" y="204"/>
                  </a:cubicBezTo>
                  <a:lnTo>
                    <a:pt x="1119" y="370"/>
                  </a:lnTo>
                  <a:lnTo>
                    <a:pt x="560" y="454"/>
                  </a:lnTo>
                  <a:cubicBezTo>
                    <a:pt x="238" y="513"/>
                    <a:pt x="0" y="799"/>
                    <a:pt x="0" y="1120"/>
                  </a:cubicBezTo>
                  <a:lnTo>
                    <a:pt x="0" y="1204"/>
                  </a:lnTo>
                  <a:cubicBezTo>
                    <a:pt x="0" y="1382"/>
                    <a:pt x="143" y="1525"/>
                    <a:pt x="322" y="1525"/>
                  </a:cubicBezTo>
                  <a:lnTo>
                    <a:pt x="1536" y="1525"/>
                  </a:lnTo>
                  <a:lnTo>
                    <a:pt x="1536" y="2871"/>
                  </a:lnTo>
                  <a:cubicBezTo>
                    <a:pt x="1536" y="3383"/>
                    <a:pt x="1798" y="3906"/>
                    <a:pt x="2262" y="4276"/>
                  </a:cubicBezTo>
                  <a:cubicBezTo>
                    <a:pt x="2739" y="4668"/>
                    <a:pt x="3405" y="4895"/>
                    <a:pt x="4120" y="4895"/>
                  </a:cubicBezTo>
                  <a:cubicBezTo>
                    <a:pt x="4132" y="4895"/>
                    <a:pt x="4132" y="4895"/>
                    <a:pt x="4132" y="4907"/>
                  </a:cubicBezTo>
                  <a:lnTo>
                    <a:pt x="4132" y="8169"/>
                  </a:lnTo>
                  <a:cubicBezTo>
                    <a:pt x="3941" y="8193"/>
                    <a:pt x="3774" y="8312"/>
                    <a:pt x="3715" y="8502"/>
                  </a:cubicBezTo>
                  <a:lnTo>
                    <a:pt x="3632" y="8788"/>
                  </a:lnTo>
                  <a:cubicBezTo>
                    <a:pt x="3620" y="8836"/>
                    <a:pt x="3620" y="8895"/>
                    <a:pt x="3643" y="8943"/>
                  </a:cubicBezTo>
                  <a:cubicBezTo>
                    <a:pt x="3679" y="8978"/>
                    <a:pt x="3715" y="9014"/>
                    <a:pt x="3774" y="9014"/>
                  </a:cubicBezTo>
                  <a:lnTo>
                    <a:pt x="4822" y="9014"/>
                  </a:lnTo>
                  <a:cubicBezTo>
                    <a:pt x="4906" y="9014"/>
                    <a:pt x="4965" y="8955"/>
                    <a:pt x="4989" y="8859"/>
                  </a:cubicBezTo>
                  <a:lnTo>
                    <a:pt x="5179" y="6145"/>
                  </a:lnTo>
                  <a:cubicBezTo>
                    <a:pt x="5465" y="7014"/>
                    <a:pt x="5608" y="7835"/>
                    <a:pt x="5668" y="8181"/>
                  </a:cubicBezTo>
                  <a:cubicBezTo>
                    <a:pt x="5489" y="8205"/>
                    <a:pt x="5346" y="8347"/>
                    <a:pt x="5287" y="8526"/>
                  </a:cubicBezTo>
                  <a:lnTo>
                    <a:pt x="5191" y="8800"/>
                  </a:lnTo>
                  <a:cubicBezTo>
                    <a:pt x="5179" y="8847"/>
                    <a:pt x="5179" y="8907"/>
                    <a:pt x="5203" y="8955"/>
                  </a:cubicBezTo>
                  <a:cubicBezTo>
                    <a:pt x="5239" y="9002"/>
                    <a:pt x="5287" y="9026"/>
                    <a:pt x="5346" y="9026"/>
                  </a:cubicBezTo>
                  <a:lnTo>
                    <a:pt x="6382" y="9026"/>
                  </a:lnTo>
                  <a:cubicBezTo>
                    <a:pt x="6430" y="9026"/>
                    <a:pt x="6477" y="9014"/>
                    <a:pt x="6501" y="8978"/>
                  </a:cubicBezTo>
                  <a:cubicBezTo>
                    <a:pt x="6537" y="8955"/>
                    <a:pt x="6549" y="8907"/>
                    <a:pt x="6549" y="8859"/>
                  </a:cubicBezTo>
                  <a:lnTo>
                    <a:pt x="6370" y="6764"/>
                  </a:lnTo>
                  <a:lnTo>
                    <a:pt x="6370" y="6728"/>
                  </a:lnTo>
                  <a:lnTo>
                    <a:pt x="5965" y="5204"/>
                  </a:lnTo>
                  <a:cubicBezTo>
                    <a:pt x="6394" y="5157"/>
                    <a:pt x="6799" y="5085"/>
                    <a:pt x="7192" y="4978"/>
                  </a:cubicBezTo>
                  <a:cubicBezTo>
                    <a:pt x="7275" y="4942"/>
                    <a:pt x="7322" y="4859"/>
                    <a:pt x="7287" y="4787"/>
                  </a:cubicBezTo>
                  <a:cubicBezTo>
                    <a:pt x="7268" y="4714"/>
                    <a:pt x="7207" y="4668"/>
                    <a:pt x="7147" y="4668"/>
                  </a:cubicBezTo>
                  <a:cubicBezTo>
                    <a:pt x="7130" y="4668"/>
                    <a:pt x="7112" y="4672"/>
                    <a:pt x="7096" y="4680"/>
                  </a:cubicBezTo>
                  <a:cubicBezTo>
                    <a:pt x="6549" y="4847"/>
                    <a:pt x="5918" y="4918"/>
                    <a:pt x="5287" y="4930"/>
                  </a:cubicBezTo>
                  <a:lnTo>
                    <a:pt x="5310" y="4490"/>
                  </a:lnTo>
                  <a:cubicBezTo>
                    <a:pt x="5310" y="4395"/>
                    <a:pt x="5251" y="4323"/>
                    <a:pt x="5167" y="4311"/>
                  </a:cubicBezTo>
                  <a:cubicBezTo>
                    <a:pt x="5072" y="4311"/>
                    <a:pt x="5001" y="4371"/>
                    <a:pt x="4989" y="4454"/>
                  </a:cubicBezTo>
                  <a:lnTo>
                    <a:pt x="4667" y="8728"/>
                  </a:lnTo>
                  <a:lnTo>
                    <a:pt x="4013" y="8728"/>
                  </a:lnTo>
                  <a:lnTo>
                    <a:pt x="4048" y="8657"/>
                  </a:lnTo>
                  <a:cubicBezTo>
                    <a:pt x="4072" y="8574"/>
                    <a:pt x="4132" y="8538"/>
                    <a:pt x="4227" y="8538"/>
                  </a:cubicBezTo>
                  <a:lnTo>
                    <a:pt x="4310" y="8538"/>
                  </a:lnTo>
                  <a:cubicBezTo>
                    <a:pt x="4405" y="8538"/>
                    <a:pt x="4477" y="8455"/>
                    <a:pt x="4477" y="8371"/>
                  </a:cubicBezTo>
                  <a:lnTo>
                    <a:pt x="4477" y="4990"/>
                  </a:lnTo>
                  <a:cubicBezTo>
                    <a:pt x="4477" y="4811"/>
                    <a:pt x="4334" y="4668"/>
                    <a:pt x="4132" y="4668"/>
                  </a:cubicBezTo>
                  <a:cubicBezTo>
                    <a:pt x="2727" y="4668"/>
                    <a:pt x="1869" y="3799"/>
                    <a:pt x="1869" y="2966"/>
                  </a:cubicBezTo>
                  <a:lnTo>
                    <a:pt x="1869" y="1478"/>
                  </a:lnTo>
                  <a:cubicBezTo>
                    <a:pt x="1869" y="1394"/>
                    <a:pt x="1798" y="1311"/>
                    <a:pt x="1715" y="1311"/>
                  </a:cubicBezTo>
                  <a:lnTo>
                    <a:pt x="345" y="1311"/>
                  </a:lnTo>
                  <a:cubicBezTo>
                    <a:pt x="345" y="1311"/>
                    <a:pt x="322" y="1311"/>
                    <a:pt x="322" y="1299"/>
                  </a:cubicBezTo>
                  <a:lnTo>
                    <a:pt x="322" y="1228"/>
                  </a:lnTo>
                  <a:cubicBezTo>
                    <a:pt x="322" y="1049"/>
                    <a:pt x="441" y="894"/>
                    <a:pt x="619" y="870"/>
                  </a:cubicBezTo>
                  <a:lnTo>
                    <a:pt x="1238" y="763"/>
                  </a:lnTo>
                  <a:cubicBezTo>
                    <a:pt x="1262" y="763"/>
                    <a:pt x="1298" y="751"/>
                    <a:pt x="1322" y="716"/>
                  </a:cubicBezTo>
                  <a:lnTo>
                    <a:pt x="1512" y="525"/>
                  </a:lnTo>
                  <a:cubicBezTo>
                    <a:pt x="1596" y="454"/>
                    <a:pt x="1679" y="418"/>
                    <a:pt x="1774" y="418"/>
                  </a:cubicBezTo>
                  <a:lnTo>
                    <a:pt x="1977" y="418"/>
                  </a:lnTo>
                  <a:cubicBezTo>
                    <a:pt x="1977" y="442"/>
                    <a:pt x="1988" y="454"/>
                    <a:pt x="1988" y="454"/>
                  </a:cubicBezTo>
                  <a:cubicBezTo>
                    <a:pt x="2021" y="503"/>
                    <a:pt x="2082" y="535"/>
                    <a:pt x="2140" y="535"/>
                  </a:cubicBezTo>
                  <a:cubicBezTo>
                    <a:pt x="2166" y="535"/>
                    <a:pt x="2192" y="528"/>
                    <a:pt x="2215" y="513"/>
                  </a:cubicBezTo>
                  <a:cubicBezTo>
                    <a:pt x="2346" y="441"/>
                    <a:pt x="2452" y="416"/>
                    <a:pt x="2535" y="416"/>
                  </a:cubicBezTo>
                  <a:cubicBezTo>
                    <a:pt x="2602" y="416"/>
                    <a:pt x="2654" y="432"/>
                    <a:pt x="2691" y="454"/>
                  </a:cubicBezTo>
                  <a:lnTo>
                    <a:pt x="2346" y="739"/>
                  </a:lnTo>
                  <a:cubicBezTo>
                    <a:pt x="2274" y="799"/>
                    <a:pt x="2274" y="894"/>
                    <a:pt x="2334" y="954"/>
                  </a:cubicBezTo>
                  <a:cubicBezTo>
                    <a:pt x="2369" y="989"/>
                    <a:pt x="2393" y="1001"/>
                    <a:pt x="2441" y="1013"/>
                  </a:cubicBezTo>
                  <a:lnTo>
                    <a:pt x="2441" y="2668"/>
                  </a:lnTo>
                  <a:cubicBezTo>
                    <a:pt x="2441" y="3144"/>
                    <a:pt x="2822" y="3514"/>
                    <a:pt x="3286" y="3514"/>
                  </a:cubicBezTo>
                  <a:lnTo>
                    <a:pt x="3382" y="3514"/>
                  </a:lnTo>
                  <a:cubicBezTo>
                    <a:pt x="3858" y="3514"/>
                    <a:pt x="4191" y="3144"/>
                    <a:pt x="4310" y="2978"/>
                  </a:cubicBezTo>
                  <a:cubicBezTo>
                    <a:pt x="4548" y="2668"/>
                    <a:pt x="4727" y="2204"/>
                    <a:pt x="4906" y="1763"/>
                  </a:cubicBezTo>
                  <a:cubicBezTo>
                    <a:pt x="5084" y="1287"/>
                    <a:pt x="5298" y="739"/>
                    <a:pt x="5525" y="680"/>
                  </a:cubicBezTo>
                  <a:cubicBezTo>
                    <a:pt x="5567" y="667"/>
                    <a:pt x="5603" y="660"/>
                    <a:pt x="5635" y="660"/>
                  </a:cubicBezTo>
                  <a:cubicBezTo>
                    <a:pt x="5745" y="660"/>
                    <a:pt x="5804" y="742"/>
                    <a:pt x="5906" y="918"/>
                  </a:cubicBezTo>
                  <a:cubicBezTo>
                    <a:pt x="6025" y="1108"/>
                    <a:pt x="6179" y="1370"/>
                    <a:pt x="6549" y="1370"/>
                  </a:cubicBezTo>
                  <a:cubicBezTo>
                    <a:pt x="6989" y="1370"/>
                    <a:pt x="7132" y="1120"/>
                    <a:pt x="7251" y="942"/>
                  </a:cubicBezTo>
                  <a:cubicBezTo>
                    <a:pt x="7334" y="775"/>
                    <a:pt x="7382" y="716"/>
                    <a:pt x="7549" y="716"/>
                  </a:cubicBezTo>
                  <a:cubicBezTo>
                    <a:pt x="7799" y="716"/>
                    <a:pt x="7930" y="870"/>
                    <a:pt x="8204" y="1168"/>
                  </a:cubicBezTo>
                  <a:cubicBezTo>
                    <a:pt x="8382" y="1370"/>
                    <a:pt x="8596" y="1609"/>
                    <a:pt x="8930" y="1870"/>
                  </a:cubicBezTo>
                  <a:cubicBezTo>
                    <a:pt x="9466" y="2251"/>
                    <a:pt x="10049" y="2763"/>
                    <a:pt x="10049" y="3692"/>
                  </a:cubicBezTo>
                  <a:lnTo>
                    <a:pt x="10049" y="5561"/>
                  </a:lnTo>
                  <a:cubicBezTo>
                    <a:pt x="10049" y="5716"/>
                    <a:pt x="10085" y="5883"/>
                    <a:pt x="10192" y="6038"/>
                  </a:cubicBezTo>
                  <a:lnTo>
                    <a:pt x="10382" y="6335"/>
                  </a:lnTo>
                  <a:lnTo>
                    <a:pt x="10228" y="8717"/>
                  </a:lnTo>
                  <a:lnTo>
                    <a:pt x="9573" y="8717"/>
                  </a:lnTo>
                  <a:lnTo>
                    <a:pt x="9597" y="8633"/>
                  </a:lnTo>
                  <a:cubicBezTo>
                    <a:pt x="9632" y="8562"/>
                    <a:pt x="9692" y="8514"/>
                    <a:pt x="9775" y="8514"/>
                  </a:cubicBezTo>
                  <a:lnTo>
                    <a:pt x="9870" y="8514"/>
                  </a:lnTo>
                  <a:cubicBezTo>
                    <a:pt x="9954" y="8514"/>
                    <a:pt x="10025" y="8443"/>
                    <a:pt x="10025" y="8359"/>
                  </a:cubicBezTo>
                  <a:lnTo>
                    <a:pt x="10025" y="6812"/>
                  </a:lnTo>
                  <a:cubicBezTo>
                    <a:pt x="10025" y="6776"/>
                    <a:pt x="10025" y="6752"/>
                    <a:pt x="10013" y="6728"/>
                  </a:cubicBezTo>
                  <a:lnTo>
                    <a:pt x="9132" y="5145"/>
                  </a:lnTo>
                  <a:cubicBezTo>
                    <a:pt x="9037" y="4966"/>
                    <a:pt x="8954" y="4752"/>
                    <a:pt x="8918" y="4549"/>
                  </a:cubicBezTo>
                  <a:lnTo>
                    <a:pt x="8704" y="3609"/>
                  </a:lnTo>
                  <a:cubicBezTo>
                    <a:pt x="8694" y="3533"/>
                    <a:pt x="8631" y="3479"/>
                    <a:pt x="8564" y="3479"/>
                  </a:cubicBezTo>
                  <a:cubicBezTo>
                    <a:pt x="8547" y="3479"/>
                    <a:pt x="8530" y="3483"/>
                    <a:pt x="8513" y="3490"/>
                  </a:cubicBezTo>
                  <a:cubicBezTo>
                    <a:pt x="8418" y="3502"/>
                    <a:pt x="8358" y="3597"/>
                    <a:pt x="8394" y="3680"/>
                  </a:cubicBezTo>
                  <a:lnTo>
                    <a:pt x="8465" y="4037"/>
                  </a:lnTo>
                  <a:cubicBezTo>
                    <a:pt x="8358" y="4109"/>
                    <a:pt x="8144" y="4276"/>
                    <a:pt x="7787" y="4430"/>
                  </a:cubicBezTo>
                  <a:cubicBezTo>
                    <a:pt x="7703" y="4454"/>
                    <a:pt x="7668" y="4561"/>
                    <a:pt x="7703" y="4633"/>
                  </a:cubicBezTo>
                  <a:cubicBezTo>
                    <a:pt x="7739" y="4692"/>
                    <a:pt x="7799" y="4728"/>
                    <a:pt x="7858" y="4728"/>
                  </a:cubicBezTo>
                  <a:cubicBezTo>
                    <a:pt x="7870" y="4728"/>
                    <a:pt x="7906" y="4728"/>
                    <a:pt x="7918" y="4704"/>
                  </a:cubicBezTo>
                  <a:lnTo>
                    <a:pt x="8001" y="4668"/>
                  </a:lnTo>
                  <a:cubicBezTo>
                    <a:pt x="8180" y="5097"/>
                    <a:pt x="8525" y="6002"/>
                    <a:pt x="8501" y="6454"/>
                  </a:cubicBezTo>
                  <a:cubicBezTo>
                    <a:pt x="8454" y="7121"/>
                    <a:pt x="8144" y="7919"/>
                    <a:pt x="8037" y="8193"/>
                  </a:cubicBezTo>
                  <a:cubicBezTo>
                    <a:pt x="7823" y="8193"/>
                    <a:pt x="7632" y="8336"/>
                    <a:pt x="7561" y="8538"/>
                  </a:cubicBezTo>
                  <a:lnTo>
                    <a:pt x="7465" y="8812"/>
                  </a:lnTo>
                  <a:cubicBezTo>
                    <a:pt x="7453" y="8859"/>
                    <a:pt x="7453" y="8919"/>
                    <a:pt x="7489" y="8967"/>
                  </a:cubicBezTo>
                  <a:cubicBezTo>
                    <a:pt x="7513" y="9014"/>
                    <a:pt x="7561" y="9038"/>
                    <a:pt x="7620" y="9038"/>
                  </a:cubicBezTo>
                  <a:lnTo>
                    <a:pt x="8477" y="9038"/>
                  </a:lnTo>
                  <a:cubicBezTo>
                    <a:pt x="8537" y="9038"/>
                    <a:pt x="8596" y="8990"/>
                    <a:pt x="8632" y="8931"/>
                  </a:cubicBezTo>
                  <a:lnTo>
                    <a:pt x="9489" y="6871"/>
                  </a:lnTo>
                  <a:cubicBezTo>
                    <a:pt x="9513" y="6847"/>
                    <a:pt x="9513" y="6823"/>
                    <a:pt x="9513" y="6788"/>
                  </a:cubicBezTo>
                  <a:lnTo>
                    <a:pt x="9489" y="6454"/>
                  </a:lnTo>
                  <a:lnTo>
                    <a:pt x="9704" y="6835"/>
                  </a:lnTo>
                  <a:lnTo>
                    <a:pt x="9704" y="8193"/>
                  </a:lnTo>
                  <a:cubicBezTo>
                    <a:pt x="9513" y="8216"/>
                    <a:pt x="9347" y="8336"/>
                    <a:pt x="9287" y="8538"/>
                  </a:cubicBezTo>
                  <a:lnTo>
                    <a:pt x="9192" y="8812"/>
                  </a:lnTo>
                  <a:cubicBezTo>
                    <a:pt x="9180" y="8859"/>
                    <a:pt x="9180" y="8919"/>
                    <a:pt x="9216" y="8967"/>
                  </a:cubicBezTo>
                  <a:cubicBezTo>
                    <a:pt x="9239" y="9014"/>
                    <a:pt x="9287" y="9038"/>
                    <a:pt x="9347" y="9038"/>
                  </a:cubicBezTo>
                  <a:lnTo>
                    <a:pt x="10382" y="9038"/>
                  </a:lnTo>
                  <a:cubicBezTo>
                    <a:pt x="10478" y="9038"/>
                    <a:pt x="10537" y="8978"/>
                    <a:pt x="10549" y="8895"/>
                  </a:cubicBezTo>
                  <a:lnTo>
                    <a:pt x="10728" y="6300"/>
                  </a:lnTo>
                  <a:cubicBezTo>
                    <a:pt x="10728" y="6276"/>
                    <a:pt x="10728" y="6228"/>
                    <a:pt x="10704" y="6192"/>
                  </a:cubicBezTo>
                  <a:lnTo>
                    <a:pt x="10478" y="5859"/>
                  </a:lnTo>
                  <a:cubicBezTo>
                    <a:pt x="10418" y="5764"/>
                    <a:pt x="10382" y="5657"/>
                    <a:pt x="10382" y="5561"/>
                  </a:cubicBezTo>
                  <a:lnTo>
                    <a:pt x="10382" y="3835"/>
                  </a:lnTo>
                  <a:cubicBezTo>
                    <a:pt x="10501" y="3930"/>
                    <a:pt x="10585" y="4085"/>
                    <a:pt x="10585" y="4252"/>
                  </a:cubicBezTo>
                  <a:lnTo>
                    <a:pt x="10585" y="5049"/>
                  </a:lnTo>
                  <a:cubicBezTo>
                    <a:pt x="10585" y="5228"/>
                    <a:pt x="10656" y="5407"/>
                    <a:pt x="10775" y="5526"/>
                  </a:cubicBezTo>
                  <a:lnTo>
                    <a:pt x="10787" y="5538"/>
                  </a:lnTo>
                  <a:cubicBezTo>
                    <a:pt x="10823" y="5573"/>
                    <a:pt x="10859" y="5585"/>
                    <a:pt x="10906" y="5585"/>
                  </a:cubicBezTo>
                  <a:cubicBezTo>
                    <a:pt x="10954" y="5585"/>
                    <a:pt x="11002" y="5573"/>
                    <a:pt x="11025" y="5538"/>
                  </a:cubicBezTo>
                  <a:cubicBezTo>
                    <a:pt x="11025" y="5430"/>
                    <a:pt x="11025" y="5335"/>
                    <a:pt x="10966" y="5264"/>
                  </a:cubicBezTo>
                  <a:lnTo>
                    <a:pt x="10954" y="5252"/>
                  </a:lnTo>
                  <a:cubicBezTo>
                    <a:pt x="10882" y="5168"/>
                    <a:pt x="10847" y="5085"/>
                    <a:pt x="10847" y="4990"/>
                  </a:cubicBezTo>
                  <a:lnTo>
                    <a:pt x="10847" y="4192"/>
                  </a:lnTo>
                  <a:cubicBezTo>
                    <a:pt x="10847" y="3906"/>
                    <a:pt x="10704" y="3644"/>
                    <a:pt x="10478" y="3478"/>
                  </a:cubicBezTo>
                  <a:lnTo>
                    <a:pt x="10323" y="3371"/>
                  </a:lnTo>
                  <a:cubicBezTo>
                    <a:pt x="10240" y="2490"/>
                    <a:pt x="9692" y="1978"/>
                    <a:pt x="9097" y="1537"/>
                  </a:cubicBezTo>
                  <a:cubicBezTo>
                    <a:pt x="8799" y="1323"/>
                    <a:pt x="8585" y="1097"/>
                    <a:pt x="8406" y="882"/>
                  </a:cubicBezTo>
                  <a:cubicBezTo>
                    <a:pt x="8144" y="585"/>
                    <a:pt x="7918" y="335"/>
                    <a:pt x="7513" y="335"/>
                  </a:cubicBezTo>
                  <a:cubicBezTo>
                    <a:pt x="7156" y="335"/>
                    <a:pt x="7037" y="561"/>
                    <a:pt x="6930" y="727"/>
                  </a:cubicBezTo>
                  <a:cubicBezTo>
                    <a:pt x="6846" y="882"/>
                    <a:pt x="6787" y="989"/>
                    <a:pt x="6537" y="989"/>
                  </a:cubicBezTo>
                  <a:cubicBezTo>
                    <a:pt x="6358" y="989"/>
                    <a:pt x="6275" y="870"/>
                    <a:pt x="6156" y="680"/>
                  </a:cubicBezTo>
                  <a:cubicBezTo>
                    <a:pt x="6047" y="492"/>
                    <a:pt x="5905" y="255"/>
                    <a:pt x="5608" y="255"/>
                  </a:cubicBezTo>
                  <a:cubicBezTo>
                    <a:pt x="5547" y="255"/>
                    <a:pt x="5480" y="265"/>
                    <a:pt x="5406" y="287"/>
                  </a:cubicBezTo>
                  <a:cubicBezTo>
                    <a:pt x="5025" y="394"/>
                    <a:pt x="4822" y="942"/>
                    <a:pt x="4584" y="1573"/>
                  </a:cubicBezTo>
                  <a:cubicBezTo>
                    <a:pt x="4417" y="1990"/>
                    <a:pt x="4251" y="2430"/>
                    <a:pt x="4048" y="2704"/>
                  </a:cubicBezTo>
                  <a:cubicBezTo>
                    <a:pt x="3977" y="2787"/>
                    <a:pt x="3703" y="3121"/>
                    <a:pt x="3358" y="3121"/>
                  </a:cubicBezTo>
                  <a:lnTo>
                    <a:pt x="3274" y="3121"/>
                  </a:lnTo>
                  <a:cubicBezTo>
                    <a:pt x="2977" y="3121"/>
                    <a:pt x="2739" y="2882"/>
                    <a:pt x="2739" y="2585"/>
                  </a:cubicBezTo>
                  <a:lnTo>
                    <a:pt x="2739" y="739"/>
                  </a:lnTo>
                  <a:lnTo>
                    <a:pt x="3024" y="501"/>
                  </a:lnTo>
                  <a:cubicBezTo>
                    <a:pt x="3084" y="454"/>
                    <a:pt x="3096" y="346"/>
                    <a:pt x="3048" y="287"/>
                  </a:cubicBezTo>
                  <a:cubicBezTo>
                    <a:pt x="3048" y="287"/>
                    <a:pt x="2857" y="0"/>
                    <a:pt x="25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1" name="Google Shape;12191;p77"/>
          <p:cNvGrpSpPr/>
          <p:nvPr/>
        </p:nvGrpSpPr>
        <p:grpSpPr>
          <a:xfrm>
            <a:off x="4697389" y="2036338"/>
            <a:ext cx="354752" cy="281984"/>
            <a:chOff x="4697389" y="2036338"/>
            <a:chExt cx="354752" cy="281984"/>
          </a:xfrm>
        </p:grpSpPr>
        <p:sp>
          <p:nvSpPr>
            <p:cNvPr id="12192" name="Google Shape;12192;p77"/>
            <p:cNvSpPr/>
            <p:nvPr/>
          </p:nvSpPr>
          <p:spPr>
            <a:xfrm>
              <a:off x="4697389" y="2036338"/>
              <a:ext cx="354752" cy="281984"/>
            </a:xfrm>
            <a:custGeom>
              <a:avLst/>
              <a:gdLst/>
              <a:ahLst/>
              <a:cxnLst/>
              <a:rect l="l" t="t" r="r" b="b"/>
              <a:pathLst>
                <a:path w="11086" h="8812" extrusionOk="0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77"/>
            <p:cNvSpPr/>
            <p:nvPr/>
          </p:nvSpPr>
          <p:spPr>
            <a:xfrm>
              <a:off x="4747693" y="2113682"/>
              <a:ext cx="10688" cy="1068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4" name="Google Shape;12194;p77"/>
          <p:cNvGrpSpPr/>
          <p:nvPr/>
        </p:nvGrpSpPr>
        <p:grpSpPr>
          <a:xfrm>
            <a:off x="1404013" y="2424754"/>
            <a:ext cx="353600" cy="354944"/>
            <a:chOff x="1404013" y="2424754"/>
            <a:chExt cx="353600" cy="354944"/>
          </a:xfrm>
        </p:grpSpPr>
        <p:sp>
          <p:nvSpPr>
            <p:cNvPr id="12195" name="Google Shape;12195;p77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77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77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77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77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0" name="Google Shape;12200;p77"/>
          <p:cNvGrpSpPr/>
          <p:nvPr/>
        </p:nvGrpSpPr>
        <p:grpSpPr>
          <a:xfrm>
            <a:off x="854253" y="2428274"/>
            <a:ext cx="355104" cy="351040"/>
            <a:chOff x="854253" y="2428274"/>
            <a:chExt cx="355104" cy="351040"/>
          </a:xfrm>
        </p:grpSpPr>
        <p:sp>
          <p:nvSpPr>
            <p:cNvPr id="12201" name="Google Shape;12201;p77"/>
            <p:cNvSpPr/>
            <p:nvPr/>
          </p:nvSpPr>
          <p:spPr>
            <a:xfrm>
              <a:off x="854253" y="2428274"/>
              <a:ext cx="355104" cy="351040"/>
            </a:xfrm>
            <a:custGeom>
              <a:avLst/>
              <a:gdLst/>
              <a:ahLst/>
              <a:cxnLst/>
              <a:rect l="l" t="t" r="r" b="b"/>
              <a:pathLst>
                <a:path w="11097" h="10970" extrusionOk="0">
                  <a:moveTo>
                    <a:pt x="2584" y="7660"/>
                  </a:moveTo>
                  <a:cubicBezTo>
                    <a:pt x="2870" y="7660"/>
                    <a:pt x="3132" y="7803"/>
                    <a:pt x="3286" y="8017"/>
                  </a:cubicBezTo>
                  <a:cubicBezTo>
                    <a:pt x="3179" y="8934"/>
                    <a:pt x="2417" y="9124"/>
                    <a:pt x="2370" y="9124"/>
                  </a:cubicBezTo>
                  <a:cubicBezTo>
                    <a:pt x="2286" y="9136"/>
                    <a:pt x="2239" y="9219"/>
                    <a:pt x="2251" y="9315"/>
                  </a:cubicBezTo>
                  <a:cubicBezTo>
                    <a:pt x="2262" y="9386"/>
                    <a:pt x="2346" y="9434"/>
                    <a:pt x="2417" y="9434"/>
                  </a:cubicBezTo>
                  <a:lnTo>
                    <a:pt x="2465" y="9434"/>
                  </a:lnTo>
                  <a:cubicBezTo>
                    <a:pt x="2477" y="9434"/>
                    <a:pt x="2727" y="9374"/>
                    <a:pt x="3001" y="9172"/>
                  </a:cubicBezTo>
                  <a:cubicBezTo>
                    <a:pt x="3144" y="9053"/>
                    <a:pt x="3346" y="8874"/>
                    <a:pt x="3453" y="8600"/>
                  </a:cubicBezTo>
                  <a:lnTo>
                    <a:pt x="3453" y="8600"/>
                  </a:lnTo>
                  <a:cubicBezTo>
                    <a:pt x="3394" y="9350"/>
                    <a:pt x="2774" y="9946"/>
                    <a:pt x="2001" y="9946"/>
                  </a:cubicBezTo>
                  <a:cubicBezTo>
                    <a:pt x="1548" y="9946"/>
                    <a:pt x="1179" y="9565"/>
                    <a:pt x="1179" y="9124"/>
                  </a:cubicBezTo>
                  <a:cubicBezTo>
                    <a:pt x="1179" y="8898"/>
                    <a:pt x="1274" y="8708"/>
                    <a:pt x="1417" y="8541"/>
                  </a:cubicBezTo>
                  <a:lnTo>
                    <a:pt x="2298" y="7660"/>
                  </a:lnTo>
                  <a:close/>
                  <a:moveTo>
                    <a:pt x="6251" y="0"/>
                  </a:moveTo>
                  <a:cubicBezTo>
                    <a:pt x="6168" y="0"/>
                    <a:pt x="6086" y="24"/>
                    <a:pt x="6013" y="76"/>
                  </a:cubicBezTo>
                  <a:cubicBezTo>
                    <a:pt x="5203" y="516"/>
                    <a:pt x="4644" y="1230"/>
                    <a:pt x="4453" y="1504"/>
                  </a:cubicBezTo>
                  <a:lnTo>
                    <a:pt x="4370" y="1457"/>
                  </a:lnTo>
                  <a:cubicBezTo>
                    <a:pt x="4300" y="1423"/>
                    <a:pt x="4225" y="1407"/>
                    <a:pt x="4152" y="1407"/>
                  </a:cubicBezTo>
                  <a:cubicBezTo>
                    <a:pt x="3988" y="1407"/>
                    <a:pt x="3829" y="1487"/>
                    <a:pt x="3739" y="1635"/>
                  </a:cubicBezTo>
                  <a:cubicBezTo>
                    <a:pt x="3132" y="2552"/>
                    <a:pt x="3084" y="3981"/>
                    <a:pt x="3084" y="4207"/>
                  </a:cubicBezTo>
                  <a:cubicBezTo>
                    <a:pt x="3013" y="4397"/>
                    <a:pt x="2941" y="4600"/>
                    <a:pt x="2893" y="4802"/>
                  </a:cubicBezTo>
                  <a:cubicBezTo>
                    <a:pt x="2465" y="4862"/>
                    <a:pt x="1929" y="4993"/>
                    <a:pt x="1417" y="5267"/>
                  </a:cubicBezTo>
                  <a:cubicBezTo>
                    <a:pt x="1000" y="5493"/>
                    <a:pt x="679" y="5755"/>
                    <a:pt x="441" y="6088"/>
                  </a:cubicBezTo>
                  <a:cubicBezTo>
                    <a:pt x="155" y="6481"/>
                    <a:pt x="0" y="6957"/>
                    <a:pt x="0" y="7493"/>
                  </a:cubicBezTo>
                  <a:cubicBezTo>
                    <a:pt x="0" y="7588"/>
                    <a:pt x="84" y="7660"/>
                    <a:pt x="167" y="7660"/>
                  </a:cubicBezTo>
                  <a:lnTo>
                    <a:pt x="1846" y="7660"/>
                  </a:lnTo>
                  <a:lnTo>
                    <a:pt x="1191" y="8315"/>
                  </a:lnTo>
                  <a:cubicBezTo>
                    <a:pt x="977" y="8541"/>
                    <a:pt x="869" y="8827"/>
                    <a:pt x="869" y="9124"/>
                  </a:cubicBezTo>
                  <a:cubicBezTo>
                    <a:pt x="869" y="9743"/>
                    <a:pt x="1369" y="10267"/>
                    <a:pt x="2012" y="10267"/>
                  </a:cubicBezTo>
                  <a:cubicBezTo>
                    <a:pt x="2608" y="10267"/>
                    <a:pt x="3144" y="9970"/>
                    <a:pt x="3477" y="9505"/>
                  </a:cubicBezTo>
                  <a:lnTo>
                    <a:pt x="3477" y="10803"/>
                  </a:lnTo>
                  <a:cubicBezTo>
                    <a:pt x="3477" y="10886"/>
                    <a:pt x="3548" y="10970"/>
                    <a:pt x="3632" y="10970"/>
                  </a:cubicBezTo>
                  <a:cubicBezTo>
                    <a:pt x="3727" y="10970"/>
                    <a:pt x="3798" y="10886"/>
                    <a:pt x="3798" y="10803"/>
                  </a:cubicBezTo>
                  <a:lnTo>
                    <a:pt x="3798" y="8553"/>
                  </a:lnTo>
                  <a:lnTo>
                    <a:pt x="3798" y="8469"/>
                  </a:lnTo>
                  <a:cubicBezTo>
                    <a:pt x="3751" y="7838"/>
                    <a:pt x="3239" y="7362"/>
                    <a:pt x="2608" y="7362"/>
                  </a:cubicBezTo>
                  <a:lnTo>
                    <a:pt x="774" y="7362"/>
                  </a:lnTo>
                  <a:cubicBezTo>
                    <a:pt x="1239" y="7184"/>
                    <a:pt x="2084" y="6993"/>
                    <a:pt x="3655" y="6993"/>
                  </a:cubicBezTo>
                  <a:cubicBezTo>
                    <a:pt x="3739" y="6993"/>
                    <a:pt x="3810" y="6922"/>
                    <a:pt x="3810" y="6826"/>
                  </a:cubicBezTo>
                  <a:cubicBezTo>
                    <a:pt x="3810" y="6743"/>
                    <a:pt x="3739" y="6660"/>
                    <a:pt x="3655" y="6660"/>
                  </a:cubicBezTo>
                  <a:cubicBezTo>
                    <a:pt x="1703" y="6660"/>
                    <a:pt x="774" y="6957"/>
                    <a:pt x="357" y="7184"/>
                  </a:cubicBezTo>
                  <a:cubicBezTo>
                    <a:pt x="453" y="6481"/>
                    <a:pt x="869" y="5933"/>
                    <a:pt x="1572" y="5564"/>
                  </a:cubicBezTo>
                  <a:cubicBezTo>
                    <a:pt x="2239" y="5207"/>
                    <a:pt x="3013" y="5112"/>
                    <a:pt x="3417" y="5088"/>
                  </a:cubicBezTo>
                  <a:cubicBezTo>
                    <a:pt x="3489" y="5088"/>
                    <a:pt x="3560" y="5112"/>
                    <a:pt x="3596" y="5195"/>
                  </a:cubicBezTo>
                  <a:cubicBezTo>
                    <a:pt x="3691" y="5410"/>
                    <a:pt x="3894" y="5826"/>
                    <a:pt x="4013" y="6172"/>
                  </a:cubicBezTo>
                  <a:cubicBezTo>
                    <a:pt x="4032" y="6248"/>
                    <a:pt x="4096" y="6286"/>
                    <a:pt x="4164" y="6286"/>
                  </a:cubicBezTo>
                  <a:cubicBezTo>
                    <a:pt x="4181" y="6286"/>
                    <a:pt x="4198" y="6283"/>
                    <a:pt x="4215" y="6279"/>
                  </a:cubicBezTo>
                  <a:cubicBezTo>
                    <a:pt x="4310" y="6243"/>
                    <a:pt x="4346" y="6160"/>
                    <a:pt x="4322" y="6064"/>
                  </a:cubicBezTo>
                  <a:cubicBezTo>
                    <a:pt x="4203" y="5731"/>
                    <a:pt x="4025" y="5326"/>
                    <a:pt x="3894" y="5040"/>
                  </a:cubicBezTo>
                  <a:cubicBezTo>
                    <a:pt x="3803" y="4860"/>
                    <a:pt x="3627" y="4754"/>
                    <a:pt x="3426" y="4754"/>
                  </a:cubicBezTo>
                  <a:cubicBezTo>
                    <a:pt x="3415" y="4754"/>
                    <a:pt x="3404" y="4754"/>
                    <a:pt x="3394" y="4755"/>
                  </a:cubicBezTo>
                  <a:cubicBezTo>
                    <a:pt x="3358" y="4755"/>
                    <a:pt x="3310" y="4755"/>
                    <a:pt x="3251" y="4778"/>
                  </a:cubicBezTo>
                  <a:cubicBezTo>
                    <a:pt x="3453" y="4005"/>
                    <a:pt x="3906" y="3314"/>
                    <a:pt x="4525" y="2814"/>
                  </a:cubicBezTo>
                  <a:cubicBezTo>
                    <a:pt x="5215" y="2254"/>
                    <a:pt x="6061" y="1957"/>
                    <a:pt x="6942" y="1957"/>
                  </a:cubicBezTo>
                  <a:cubicBezTo>
                    <a:pt x="7585" y="1957"/>
                    <a:pt x="8204" y="2123"/>
                    <a:pt x="8775" y="2421"/>
                  </a:cubicBezTo>
                  <a:cubicBezTo>
                    <a:pt x="8800" y="2437"/>
                    <a:pt x="8828" y="2445"/>
                    <a:pt x="8857" y="2445"/>
                  </a:cubicBezTo>
                  <a:cubicBezTo>
                    <a:pt x="8912" y="2445"/>
                    <a:pt x="8966" y="2416"/>
                    <a:pt x="8989" y="2362"/>
                  </a:cubicBezTo>
                  <a:cubicBezTo>
                    <a:pt x="9037" y="2290"/>
                    <a:pt x="9013" y="2183"/>
                    <a:pt x="8930" y="2147"/>
                  </a:cubicBezTo>
                  <a:cubicBezTo>
                    <a:pt x="8323" y="1814"/>
                    <a:pt x="7644" y="1635"/>
                    <a:pt x="6954" y="1635"/>
                  </a:cubicBezTo>
                  <a:cubicBezTo>
                    <a:pt x="6001" y="1635"/>
                    <a:pt x="5084" y="1969"/>
                    <a:pt x="4334" y="2564"/>
                  </a:cubicBezTo>
                  <a:cubicBezTo>
                    <a:pt x="4013" y="2826"/>
                    <a:pt x="3727" y="3135"/>
                    <a:pt x="3501" y="3481"/>
                  </a:cubicBezTo>
                  <a:cubicBezTo>
                    <a:pt x="3572" y="2981"/>
                    <a:pt x="3727" y="2302"/>
                    <a:pt x="4036" y="1814"/>
                  </a:cubicBezTo>
                  <a:cubicBezTo>
                    <a:pt x="4070" y="1764"/>
                    <a:pt x="4132" y="1743"/>
                    <a:pt x="4191" y="1743"/>
                  </a:cubicBezTo>
                  <a:cubicBezTo>
                    <a:pt x="4216" y="1743"/>
                    <a:pt x="4241" y="1747"/>
                    <a:pt x="4263" y="1754"/>
                  </a:cubicBezTo>
                  <a:lnTo>
                    <a:pt x="4465" y="1850"/>
                  </a:lnTo>
                  <a:cubicBezTo>
                    <a:pt x="4487" y="1856"/>
                    <a:pt x="4508" y="1859"/>
                    <a:pt x="4529" y="1859"/>
                  </a:cubicBezTo>
                  <a:cubicBezTo>
                    <a:pt x="4589" y="1859"/>
                    <a:pt x="4644" y="1834"/>
                    <a:pt x="4679" y="1790"/>
                  </a:cubicBezTo>
                  <a:cubicBezTo>
                    <a:pt x="4679" y="1766"/>
                    <a:pt x="5275" y="861"/>
                    <a:pt x="6215" y="337"/>
                  </a:cubicBezTo>
                  <a:cubicBezTo>
                    <a:pt x="6236" y="324"/>
                    <a:pt x="6261" y="318"/>
                    <a:pt x="6288" y="318"/>
                  </a:cubicBezTo>
                  <a:cubicBezTo>
                    <a:pt x="6307" y="318"/>
                    <a:pt x="6327" y="321"/>
                    <a:pt x="6346" y="326"/>
                  </a:cubicBezTo>
                  <a:cubicBezTo>
                    <a:pt x="6394" y="337"/>
                    <a:pt x="6430" y="373"/>
                    <a:pt x="6465" y="421"/>
                  </a:cubicBezTo>
                  <a:lnTo>
                    <a:pt x="6656" y="802"/>
                  </a:lnTo>
                  <a:cubicBezTo>
                    <a:pt x="6668" y="849"/>
                    <a:pt x="6715" y="873"/>
                    <a:pt x="6751" y="897"/>
                  </a:cubicBezTo>
                  <a:cubicBezTo>
                    <a:pt x="6769" y="901"/>
                    <a:pt x="6784" y="904"/>
                    <a:pt x="6799" y="904"/>
                  </a:cubicBezTo>
                  <a:cubicBezTo>
                    <a:pt x="6825" y="904"/>
                    <a:pt x="6848" y="896"/>
                    <a:pt x="6870" y="873"/>
                  </a:cubicBezTo>
                  <a:cubicBezTo>
                    <a:pt x="6870" y="873"/>
                    <a:pt x="7585" y="504"/>
                    <a:pt x="8513" y="397"/>
                  </a:cubicBezTo>
                  <a:cubicBezTo>
                    <a:pt x="8585" y="397"/>
                    <a:pt x="8644" y="421"/>
                    <a:pt x="8668" y="457"/>
                  </a:cubicBezTo>
                  <a:cubicBezTo>
                    <a:pt x="8716" y="504"/>
                    <a:pt x="8728" y="564"/>
                    <a:pt x="8716" y="623"/>
                  </a:cubicBezTo>
                  <a:lnTo>
                    <a:pt x="8620" y="1052"/>
                  </a:lnTo>
                  <a:cubicBezTo>
                    <a:pt x="8608" y="1099"/>
                    <a:pt x="8620" y="1147"/>
                    <a:pt x="8656" y="1171"/>
                  </a:cubicBezTo>
                  <a:cubicBezTo>
                    <a:pt x="8680" y="1207"/>
                    <a:pt x="8716" y="1230"/>
                    <a:pt x="8751" y="1254"/>
                  </a:cubicBezTo>
                  <a:cubicBezTo>
                    <a:pt x="8775" y="1254"/>
                    <a:pt x="9740" y="1397"/>
                    <a:pt x="10466" y="1933"/>
                  </a:cubicBezTo>
                  <a:cubicBezTo>
                    <a:pt x="10513" y="1969"/>
                    <a:pt x="10537" y="2028"/>
                    <a:pt x="10537" y="2088"/>
                  </a:cubicBezTo>
                  <a:cubicBezTo>
                    <a:pt x="10537" y="2147"/>
                    <a:pt x="10513" y="2207"/>
                    <a:pt x="10466" y="2231"/>
                  </a:cubicBezTo>
                  <a:lnTo>
                    <a:pt x="9751" y="2719"/>
                  </a:lnTo>
                  <a:cubicBezTo>
                    <a:pt x="9680" y="2647"/>
                    <a:pt x="9585" y="2588"/>
                    <a:pt x="9513" y="2516"/>
                  </a:cubicBezTo>
                  <a:cubicBezTo>
                    <a:pt x="9482" y="2491"/>
                    <a:pt x="9445" y="2478"/>
                    <a:pt x="9408" y="2478"/>
                  </a:cubicBezTo>
                  <a:cubicBezTo>
                    <a:pt x="9360" y="2478"/>
                    <a:pt x="9314" y="2500"/>
                    <a:pt x="9287" y="2540"/>
                  </a:cubicBezTo>
                  <a:cubicBezTo>
                    <a:pt x="9228" y="2623"/>
                    <a:pt x="9251" y="2719"/>
                    <a:pt x="9323" y="2766"/>
                  </a:cubicBezTo>
                  <a:cubicBezTo>
                    <a:pt x="10240" y="3493"/>
                    <a:pt x="10764" y="4588"/>
                    <a:pt x="10764" y="5755"/>
                  </a:cubicBezTo>
                  <a:lnTo>
                    <a:pt x="10764" y="10791"/>
                  </a:lnTo>
                  <a:cubicBezTo>
                    <a:pt x="10764" y="10874"/>
                    <a:pt x="10835" y="10958"/>
                    <a:pt x="10930" y="10958"/>
                  </a:cubicBezTo>
                  <a:cubicBezTo>
                    <a:pt x="11014" y="10958"/>
                    <a:pt x="11097" y="10874"/>
                    <a:pt x="11097" y="10791"/>
                  </a:cubicBezTo>
                  <a:lnTo>
                    <a:pt x="11097" y="5755"/>
                  </a:lnTo>
                  <a:cubicBezTo>
                    <a:pt x="11061" y="4707"/>
                    <a:pt x="10668" y="3719"/>
                    <a:pt x="9966" y="2957"/>
                  </a:cubicBezTo>
                  <a:lnTo>
                    <a:pt x="10621" y="2504"/>
                  </a:lnTo>
                  <a:cubicBezTo>
                    <a:pt x="10752" y="2409"/>
                    <a:pt x="10847" y="2242"/>
                    <a:pt x="10847" y="2076"/>
                  </a:cubicBezTo>
                  <a:cubicBezTo>
                    <a:pt x="10847" y="1921"/>
                    <a:pt x="10764" y="1766"/>
                    <a:pt x="10633" y="1659"/>
                  </a:cubicBezTo>
                  <a:cubicBezTo>
                    <a:pt x="10013" y="1219"/>
                    <a:pt x="9275" y="1028"/>
                    <a:pt x="8954" y="945"/>
                  </a:cubicBezTo>
                  <a:lnTo>
                    <a:pt x="9013" y="683"/>
                  </a:lnTo>
                  <a:cubicBezTo>
                    <a:pt x="9037" y="516"/>
                    <a:pt x="9001" y="349"/>
                    <a:pt x="8894" y="230"/>
                  </a:cubicBezTo>
                  <a:cubicBezTo>
                    <a:pt x="8803" y="129"/>
                    <a:pt x="8668" y="70"/>
                    <a:pt x="8526" y="70"/>
                  </a:cubicBezTo>
                  <a:cubicBezTo>
                    <a:pt x="8502" y="70"/>
                    <a:pt x="8478" y="72"/>
                    <a:pt x="8454" y="76"/>
                  </a:cubicBezTo>
                  <a:cubicBezTo>
                    <a:pt x="7704" y="147"/>
                    <a:pt x="7108" y="385"/>
                    <a:pt x="6834" y="516"/>
                  </a:cubicBezTo>
                  <a:lnTo>
                    <a:pt x="6715" y="278"/>
                  </a:lnTo>
                  <a:cubicBezTo>
                    <a:pt x="6656" y="159"/>
                    <a:pt x="6537" y="52"/>
                    <a:pt x="6406" y="28"/>
                  </a:cubicBezTo>
                  <a:cubicBezTo>
                    <a:pt x="6355" y="10"/>
                    <a:pt x="6303" y="0"/>
                    <a:pt x="6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77"/>
            <p:cNvSpPr/>
            <p:nvPr/>
          </p:nvSpPr>
          <p:spPr>
            <a:xfrm>
              <a:off x="1003597" y="2557554"/>
              <a:ext cx="49568" cy="60608"/>
            </a:xfrm>
            <a:custGeom>
              <a:avLst/>
              <a:gdLst/>
              <a:ahLst/>
              <a:cxnLst/>
              <a:rect l="l" t="t" r="r" b="b"/>
              <a:pathLst>
                <a:path w="1549" h="1894" extrusionOk="0">
                  <a:moveTo>
                    <a:pt x="774" y="0"/>
                  </a:moveTo>
                  <a:cubicBezTo>
                    <a:pt x="358" y="0"/>
                    <a:pt x="1" y="346"/>
                    <a:pt x="1" y="774"/>
                  </a:cubicBezTo>
                  <a:lnTo>
                    <a:pt x="1" y="1119"/>
                  </a:lnTo>
                  <a:cubicBezTo>
                    <a:pt x="1" y="1536"/>
                    <a:pt x="346" y="1893"/>
                    <a:pt x="774" y="1893"/>
                  </a:cubicBezTo>
                  <a:cubicBezTo>
                    <a:pt x="1203" y="1893"/>
                    <a:pt x="1548" y="1548"/>
                    <a:pt x="1548" y="1119"/>
                  </a:cubicBezTo>
                  <a:lnTo>
                    <a:pt x="1548" y="774"/>
                  </a:lnTo>
                  <a:cubicBezTo>
                    <a:pt x="1548" y="643"/>
                    <a:pt x="1513" y="548"/>
                    <a:pt x="1477" y="441"/>
                  </a:cubicBezTo>
                  <a:cubicBezTo>
                    <a:pt x="1443" y="389"/>
                    <a:pt x="1383" y="350"/>
                    <a:pt x="1322" y="350"/>
                  </a:cubicBezTo>
                  <a:cubicBezTo>
                    <a:pt x="1298" y="350"/>
                    <a:pt x="1274" y="356"/>
                    <a:pt x="1251" y="369"/>
                  </a:cubicBezTo>
                  <a:cubicBezTo>
                    <a:pt x="1179" y="405"/>
                    <a:pt x="1132" y="500"/>
                    <a:pt x="1179" y="584"/>
                  </a:cubicBezTo>
                  <a:cubicBezTo>
                    <a:pt x="1203" y="643"/>
                    <a:pt x="1215" y="703"/>
                    <a:pt x="1215" y="786"/>
                  </a:cubicBezTo>
                  <a:lnTo>
                    <a:pt x="1215" y="1119"/>
                  </a:lnTo>
                  <a:cubicBezTo>
                    <a:pt x="1215" y="1358"/>
                    <a:pt x="1024" y="1572"/>
                    <a:pt x="774" y="1572"/>
                  </a:cubicBezTo>
                  <a:cubicBezTo>
                    <a:pt x="536" y="1572"/>
                    <a:pt x="322" y="1381"/>
                    <a:pt x="322" y="1119"/>
                  </a:cubicBezTo>
                  <a:lnTo>
                    <a:pt x="322" y="786"/>
                  </a:lnTo>
                  <a:cubicBezTo>
                    <a:pt x="322" y="548"/>
                    <a:pt x="524" y="334"/>
                    <a:pt x="774" y="334"/>
                  </a:cubicBezTo>
                  <a:cubicBezTo>
                    <a:pt x="858" y="334"/>
                    <a:pt x="941" y="262"/>
                    <a:pt x="941" y="167"/>
                  </a:cubicBezTo>
                  <a:cubicBezTo>
                    <a:pt x="941" y="84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3" name="Google Shape;12203;p77"/>
          <p:cNvGrpSpPr/>
          <p:nvPr/>
        </p:nvGrpSpPr>
        <p:grpSpPr>
          <a:xfrm>
            <a:off x="6896909" y="2440946"/>
            <a:ext cx="354752" cy="275904"/>
            <a:chOff x="6896909" y="2440946"/>
            <a:chExt cx="354752" cy="275904"/>
          </a:xfrm>
        </p:grpSpPr>
        <p:sp>
          <p:nvSpPr>
            <p:cNvPr id="12204" name="Google Shape;12204;p77"/>
            <p:cNvSpPr/>
            <p:nvPr/>
          </p:nvSpPr>
          <p:spPr>
            <a:xfrm>
              <a:off x="7052365" y="2573938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46"/>
                  </a:moveTo>
                  <a:cubicBezTo>
                    <a:pt x="607" y="346"/>
                    <a:pt x="691" y="429"/>
                    <a:pt x="691" y="524"/>
                  </a:cubicBezTo>
                  <a:cubicBezTo>
                    <a:pt x="691" y="607"/>
                    <a:pt x="607" y="703"/>
                    <a:pt x="512" y="703"/>
                  </a:cubicBezTo>
                  <a:cubicBezTo>
                    <a:pt x="405" y="703"/>
                    <a:pt x="334" y="607"/>
                    <a:pt x="334" y="524"/>
                  </a:cubicBezTo>
                  <a:cubicBezTo>
                    <a:pt x="334" y="429"/>
                    <a:pt x="417" y="346"/>
                    <a:pt x="512" y="346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6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77"/>
            <p:cNvSpPr/>
            <p:nvPr/>
          </p:nvSpPr>
          <p:spPr>
            <a:xfrm>
              <a:off x="6896909" y="2440946"/>
              <a:ext cx="354752" cy="275904"/>
            </a:xfrm>
            <a:custGeom>
              <a:avLst/>
              <a:gdLst/>
              <a:ahLst/>
              <a:cxnLst/>
              <a:rect l="l" t="t" r="r" b="b"/>
              <a:pathLst>
                <a:path w="11086" h="8622" extrusionOk="0">
                  <a:moveTo>
                    <a:pt x="3882" y="4847"/>
                  </a:moveTo>
                  <a:cubicBezTo>
                    <a:pt x="3894" y="5049"/>
                    <a:pt x="3953" y="5454"/>
                    <a:pt x="4132" y="5883"/>
                  </a:cubicBezTo>
                  <a:cubicBezTo>
                    <a:pt x="4370" y="6466"/>
                    <a:pt x="4870" y="7192"/>
                    <a:pt x="5930" y="7502"/>
                  </a:cubicBezTo>
                  <a:cubicBezTo>
                    <a:pt x="5942" y="7538"/>
                    <a:pt x="5965" y="7550"/>
                    <a:pt x="5977" y="7585"/>
                  </a:cubicBezTo>
                  <a:cubicBezTo>
                    <a:pt x="4668" y="7585"/>
                    <a:pt x="3441" y="6823"/>
                    <a:pt x="2846" y="5645"/>
                  </a:cubicBezTo>
                  <a:cubicBezTo>
                    <a:pt x="2820" y="5592"/>
                    <a:pt x="2762" y="5559"/>
                    <a:pt x="2700" y="5559"/>
                  </a:cubicBezTo>
                  <a:cubicBezTo>
                    <a:pt x="2677" y="5559"/>
                    <a:pt x="2654" y="5564"/>
                    <a:pt x="2632" y="5573"/>
                  </a:cubicBezTo>
                  <a:cubicBezTo>
                    <a:pt x="2489" y="5597"/>
                    <a:pt x="2465" y="5704"/>
                    <a:pt x="2513" y="5776"/>
                  </a:cubicBezTo>
                  <a:cubicBezTo>
                    <a:pt x="2834" y="6418"/>
                    <a:pt x="3322" y="6942"/>
                    <a:pt x="3941" y="7323"/>
                  </a:cubicBezTo>
                  <a:cubicBezTo>
                    <a:pt x="4275" y="7538"/>
                    <a:pt x="4644" y="7681"/>
                    <a:pt x="5037" y="7788"/>
                  </a:cubicBezTo>
                  <a:cubicBezTo>
                    <a:pt x="4967" y="7792"/>
                    <a:pt x="4898" y="7794"/>
                    <a:pt x="4829" y="7794"/>
                  </a:cubicBezTo>
                  <a:cubicBezTo>
                    <a:pt x="4067" y="7794"/>
                    <a:pt x="3326" y="7554"/>
                    <a:pt x="2715" y="7073"/>
                  </a:cubicBezTo>
                  <a:cubicBezTo>
                    <a:pt x="1989" y="6526"/>
                    <a:pt x="1512" y="5740"/>
                    <a:pt x="1358" y="4847"/>
                  </a:cubicBezTo>
                  <a:lnTo>
                    <a:pt x="2191" y="4847"/>
                  </a:lnTo>
                  <a:cubicBezTo>
                    <a:pt x="2215" y="4918"/>
                    <a:pt x="2227" y="4990"/>
                    <a:pt x="2251" y="5061"/>
                  </a:cubicBezTo>
                  <a:cubicBezTo>
                    <a:pt x="2274" y="5144"/>
                    <a:pt x="2346" y="5180"/>
                    <a:pt x="2417" y="5180"/>
                  </a:cubicBezTo>
                  <a:lnTo>
                    <a:pt x="2465" y="5180"/>
                  </a:lnTo>
                  <a:cubicBezTo>
                    <a:pt x="2548" y="5156"/>
                    <a:pt x="2596" y="5061"/>
                    <a:pt x="2584" y="4990"/>
                  </a:cubicBezTo>
                  <a:cubicBezTo>
                    <a:pt x="2572" y="4942"/>
                    <a:pt x="2548" y="4906"/>
                    <a:pt x="2548" y="4847"/>
                  </a:cubicBezTo>
                  <a:close/>
                  <a:moveTo>
                    <a:pt x="1001" y="4823"/>
                  </a:moveTo>
                  <a:cubicBezTo>
                    <a:pt x="1155" y="5823"/>
                    <a:pt x="1679" y="6704"/>
                    <a:pt x="2489" y="7323"/>
                  </a:cubicBezTo>
                  <a:cubicBezTo>
                    <a:pt x="2953" y="7681"/>
                    <a:pt x="3477" y="7919"/>
                    <a:pt x="4025" y="8026"/>
                  </a:cubicBezTo>
                  <a:cubicBezTo>
                    <a:pt x="3959" y="8030"/>
                    <a:pt x="3893" y="8032"/>
                    <a:pt x="3827" y="8032"/>
                  </a:cubicBezTo>
                  <a:cubicBezTo>
                    <a:pt x="3076" y="8032"/>
                    <a:pt x="2350" y="7782"/>
                    <a:pt x="1715" y="7311"/>
                  </a:cubicBezTo>
                  <a:cubicBezTo>
                    <a:pt x="929" y="6704"/>
                    <a:pt x="441" y="5811"/>
                    <a:pt x="334" y="4823"/>
                  </a:cubicBezTo>
                  <a:close/>
                  <a:moveTo>
                    <a:pt x="6858" y="370"/>
                  </a:moveTo>
                  <a:lnTo>
                    <a:pt x="6858" y="370"/>
                  </a:lnTo>
                  <a:cubicBezTo>
                    <a:pt x="7585" y="572"/>
                    <a:pt x="7823" y="1227"/>
                    <a:pt x="7835" y="1251"/>
                  </a:cubicBezTo>
                  <a:cubicBezTo>
                    <a:pt x="7847" y="1311"/>
                    <a:pt x="7930" y="1358"/>
                    <a:pt x="7989" y="1358"/>
                  </a:cubicBezTo>
                  <a:lnTo>
                    <a:pt x="8168" y="1358"/>
                  </a:lnTo>
                  <a:cubicBezTo>
                    <a:pt x="9609" y="1358"/>
                    <a:pt x="10764" y="2537"/>
                    <a:pt x="10764" y="3966"/>
                  </a:cubicBezTo>
                  <a:cubicBezTo>
                    <a:pt x="10752" y="5335"/>
                    <a:pt x="9835" y="6526"/>
                    <a:pt x="8537" y="6883"/>
                  </a:cubicBezTo>
                  <a:lnTo>
                    <a:pt x="7525" y="7169"/>
                  </a:lnTo>
                  <a:lnTo>
                    <a:pt x="7454" y="6716"/>
                  </a:lnTo>
                  <a:cubicBezTo>
                    <a:pt x="7432" y="6630"/>
                    <a:pt x="7363" y="6583"/>
                    <a:pt x="7280" y="6583"/>
                  </a:cubicBezTo>
                  <a:cubicBezTo>
                    <a:pt x="7270" y="6583"/>
                    <a:pt x="7261" y="6584"/>
                    <a:pt x="7251" y="6585"/>
                  </a:cubicBezTo>
                  <a:cubicBezTo>
                    <a:pt x="7168" y="6597"/>
                    <a:pt x="7108" y="6692"/>
                    <a:pt x="7120" y="6776"/>
                  </a:cubicBezTo>
                  <a:lnTo>
                    <a:pt x="7358" y="8073"/>
                  </a:lnTo>
                  <a:cubicBezTo>
                    <a:pt x="7370" y="8145"/>
                    <a:pt x="7347" y="8204"/>
                    <a:pt x="7287" y="8252"/>
                  </a:cubicBezTo>
                  <a:cubicBezTo>
                    <a:pt x="7255" y="8278"/>
                    <a:pt x="7216" y="8289"/>
                    <a:pt x="7180" y="8289"/>
                  </a:cubicBezTo>
                  <a:cubicBezTo>
                    <a:pt x="7148" y="8289"/>
                    <a:pt x="7119" y="8280"/>
                    <a:pt x="7097" y="8264"/>
                  </a:cubicBezTo>
                  <a:cubicBezTo>
                    <a:pt x="6287" y="7823"/>
                    <a:pt x="6049" y="7061"/>
                    <a:pt x="6049" y="7049"/>
                  </a:cubicBezTo>
                  <a:cubicBezTo>
                    <a:pt x="6030" y="6976"/>
                    <a:pt x="5969" y="6930"/>
                    <a:pt x="5909" y="6930"/>
                  </a:cubicBezTo>
                  <a:cubicBezTo>
                    <a:pt x="5892" y="6930"/>
                    <a:pt x="5874" y="6934"/>
                    <a:pt x="5858" y="6942"/>
                  </a:cubicBezTo>
                  <a:cubicBezTo>
                    <a:pt x="5787" y="6954"/>
                    <a:pt x="5739" y="7026"/>
                    <a:pt x="5739" y="7109"/>
                  </a:cubicBezTo>
                  <a:cubicBezTo>
                    <a:pt x="5108" y="6847"/>
                    <a:pt x="4668" y="6407"/>
                    <a:pt x="4394" y="5764"/>
                  </a:cubicBezTo>
                  <a:cubicBezTo>
                    <a:pt x="4239" y="5395"/>
                    <a:pt x="4191" y="5037"/>
                    <a:pt x="4156" y="4847"/>
                  </a:cubicBezTo>
                  <a:lnTo>
                    <a:pt x="4334" y="4847"/>
                  </a:lnTo>
                  <a:cubicBezTo>
                    <a:pt x="4430" y="4847"/>
                    <a:pt x="4501" y="4763"/>
                    <a:pt x="4501" y="4680"/>
                  </a:cubicBezTo>
                  <a:cubicBezTo>
                    <a:pt x="4501" y="4585"/>
                    <a:pt x="4430" y="4513"/>
                    <a:pt x="4334" y="4513"/>
                  </a:cubicBezTo>
                  <a:lnTo>
                    <a:pt x="334" y="4513"/>
                  </a:lnTo>
                  <a:lnTo>
                    <a:pt x="334" y="4502"/>
                  </a:lnTo>
                  <a:cubicBezTo>
                    <a:pt x="334" y="4204"/>
                    <a:pt x="572" y="3966"/>
                    <a:pt x="870" y="3966"/>
                  </a:cubicBezTo>
                  <a:lnTo>
                    <a:pt x="8418" y="3966"/>
                  </a:lnTo>
                  <a:cubicBezTo>
                    <a:pt x="9025" y="3966"/>
                    <a:pt x="9537" y="3454"/>
                    <a:pt x="9537" y="2847"/>
                  </a:cubicBezTo>
                  <a:cubicBezTo>
                    <a:pt x="9537" y="2239"/>
                    <a:pt x="9025" y="1727"/>
                    <a:pt x="8418" y="1727"/>
                  </a:cubicBezTo>
                  <a:lnTo>
                    <a:pt x="7989" y="1727"/>
                  </a:lnTo>
                  <a:cubicBezTo>
                    <a:pt x="7906" y="1727"/>
                    <a:pt x="7847" y="1775"/>
                    <a:pt x="7835" y="1835"/>
                  </a:cubicBezTo>
                  <a:cubicBezTo>
                    <a:pt x="7835" y="1846"/>
                    <a:pt x="7597" y="2525"/>
                    <a:pt x="6858" y="2716"/>
                  </a:cubicBezTo>
                  <a:cubicBezTo>
                    <a:pt x="6894" y="2573"/>
                    <a:pt x="6930" y="2394"/>
                    <a:pt x="6930" y="2156"/>
                  </a:cubicBezTo>
                  <a:cubicBezTo>
                    <a:pt x="6930" y="1823"/>
                    <a:pt x="7168" y="1704"/>
                    <a:pt x="7180" y="1704"/>
                  </a:cubicBezTo>
                  <a:cubicBezTo>
                    <a:pt x="7239" y="1668"/>
                    <a:pt x="7287" y="1608"/>
                    <a:pt x="7287" y="1549"/>
                  </a:cubicBezTo>
                  <a:cubicBezTo>
                    <a:pt x="7287" y="1489"/>
                    <a:pt x="7251" y="1430"/>
                    <a:pt x="7192" y="1406"/>
                  </a:cubicBezTo>
                  <a:cubicBezTo>
                    <a:pt x="7180" y="1406"/>
                    <a:pt x="6942" y="1287"/>
                    <a:pt x="6942" y="930"/>
                  </a:cubicBezTo>
                  <a:cubicBezTo>
                    <a:pt x="6942" y="692"/>
                    <a:pt x="6918" y="513"/>
                    <a:pt x="6858" y="370"/>
                  </a:cubicBezTo>
                  <a:close/>
                  <a:moveTo>
                    <a:pt x="6406" y="1"/>
                  </a:moveTo>
                  <a:cubicBezTo>
                    <a:pt x="6323" y="1"/>
                    <a:pt x="6239" y="72"/>
                    <a:pt x="6239" y="168"/>
                  </a:cubicBezTo>
                  <a:cubicBezTo>
                    <a:pt x="6239" y="263"/>
                    <a:pt x="6323" y="334"/>
                    <a:pt x="6394" y="334"/>
                  </a:cubicBezTo>
                  <a:cubicBezTo>
                    <a:pt x="6454" y="346"/>
                    <a:pt x="6585" y="465"/>
                    <a:pt x="6585" y="942"/>
                  </a:cubicBezTo>
                  <a:cubicBezTo>
                    <a:pt x="6585" y="1239"/>
                    <a:pt x="6704" y="1430"/>
                    <a:pt x="6823" y="1549"/>
                  </a:cubicBezTo>
                  <a:cubicBezTo>
                    <a:pt x="6704" y="1668"/>
                    <a:pt x="6585" y="1870"/>
                    <a:pt x="6585" y="2168"/>
                  </a:cubicBezTo>
                  <a:cubicBezTo>
                    <a:pt x="6585" y="2644"/>
                    <a:pt x="6454" y="2763"/>
                    <a:pt x="6394" y="2775"/>
                  </a:cubicBezTo>
                  <a:cubicBezTo>
                    <a:pt x="6299" y="2775"/>
                    <a:pt x="6239" y="2847"/>
                    <a:pt x="6239" y="2942"/>
                  </a:cubicBezTo>
                  <a:cubicBezTo>
                    <a:pt x="6239" y="3025"/>
                    <a:pt x="6323" y="3097"/>
                    <a:pt x="6406" y="3097"/>
                  </a:cubicBezTo>
                  <a:cubicBezTo>
                    <a:pt x="7097" y="3097"/>
                    <a:pt x="7525" y="2787"/>
                    <a:pt x="7763" y="2537"/>
                  </a:cubicBezTo>
                  <a:cubicBezTo>
                    <a:pt x="7918" y="2358"/>
                    <a:pt x="8025" y="2180"/>
                    <a:pt x="8073" y="2073"/>
                  </a:cubicBezTo>
                  <a:lnTo>
                    <a:pt x="8406" y="2073"/>
                  </a:lnTo>
                  <a:cubicBezTo>
                    <a:pt x="8835" y="2073"/>
                    <a:pt x="9192" y="2430"/>
                    <a:pt x="9192" y="2858"/>
                  </a:cubicBezTo>
                  <a:cubicBezTo>
                    <a:pt x="9192" y="3299"/>
                    <a:pt x="8835" y="3656"/>
                    <a:pt x="8406" y="3656"/>
                  </a:cubicBezTo>
                  <a:lnTo>
                    <a:pt x="858" y="3656"/>
                  </a:lnTo>
                  <a:cubicBezTo>
                    <a:pt x="381" y="3656"/>
                    <a:pt x="0" y="4037"/>
                    <a:pt x="0" y="4502"/>
                  </a:cubicBezTo>
                  <a:cubicBezTo>
                    <a:pt x="0" y="5716"/>
                    <a:pt x="560" y="6835"/>
                    <a:pt x="1524" y="7561"/>
                  </a:cubicBezTo>
                  <a:cubicBezTo>
                    <a:pt x="2203" y="8085"/>
                    <a:pt x="3025" y="8359"/>
                    <a:pt x="3858" y="8359"/>
                  </a:cubicBezTo>
                  <a:cubicBezTo>
                    <a:pt x="4203" y="8359"/>
                    <a:pt x="4549" y="8312"/>
                    <a:pt x="4894" y="8216"/>
                  </a:cubicBezTo>
                  <a:lnTo>
                    <a:pt x="6120" y="7883"/>
                  </a:lnTo>
                  <a:cubicBezTo>
                    <a:pt x="6299" y="8121"/>
                    <a:pt x="6573" y="8359"/>
                    <a:pt x="6918" y="8562"/>
                  </a:cubicBezTo>
                  <a:cubicBezTo>
                    <a:pt x="6989" y="8609"/>
                    <a:pt x="7073" y="8621"/>
                    <a:pt x="7144" y="8621"/>
                  </a:cubicBezTo>
                  <a:cubicBezTo>
                    <a:pt x="7251" y="8621"/>
                    <a:pt x="7358" y="8597"/>
                    <a:pt x="7442" y="8538"/>
                  </a:cubicBezTo>
                  <a:cubicBezTo>
                    <a:pt x="7608" y="8419"/>
                    <a:pt x="7680" y="8216"/>
                    <a:pt x="7656" y="8026"/>
                  </a:cubicBezTo>
                  <a:lnTo>
                    <a:pt x="7549" y="7490"/>
                  </a:lnTo>
                  <a:lnTo>
                    <a:pt x="8597" y="7204"/>
                  </a:lnTo>
                  <a:cubicBezTo>
                    <a:pt x="10037" y="6811"/>
                    <a:pt x="11049" y="5478"/>
                    <a:pt x="11049" y="3978"/>
                  </a:cubicBezTo>
                  <a:cubicBezTo>
                    <a:pt x="11085" y="2358"/>
                    <a:pt x="9752" y="1037"/>
                    <a:pt x="8132" y="1037"/>
                  </a:cubicBezTo>
                  <a:lnTo>
                    <a:pt x="8073" y="1037"/>
                  </a:lnTo>
                  <a:cubicBezTo>
                    <a:pt x="8025" y="930"/>
                    <a:pt x="7918" y="751"/>
                    <a:pt x="7763" y="572"/>
                  </a:cubicBezTo>
                  <a:cubicBezTo>
                    <a:pt x="7525" y="299"/>
                    <a:pt x="7097" y="1"/>
                    <a:pt x="6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6" name="Google Shape;12206;p77"/>
          <p:cNvSpPr/>
          <p:nvPr/>
        </p:nvSpPr>
        <p:spPr>
          <a:xfrm>
            <a:off x="6347501" y="2448754"/>
            <a:ext cx="354752" cy="330176"/>
          </a:xfrm>
          <a:custGeom>
            <a:avLst/>
            <a:gdLst/>
            <a:ahLst/>
            <a:cxnLst/>
            <a:rect l="l" t="t" r="r" b="b"/>
            <a:pathLst>
              <a:path w="11086" h="10318" extrusionOk="0">
                <a:moveTo>
                  <a:pt x="3811" y="745"/>
                </a:moveTo>
                <a:cubicBezTo>
                  <a:pt x="3906" y="745"/>
                  <a:pt x="3989" y="829"/>
                  <a:pt x="3989" y="924"/>
                </a:cubicBezTo>
                <a:cubicBezTo>
                  <a:pt x="3989" y="1031"/>
                  <a:pt x="3906" y="1102"/>
                  <a:pt x="3811" y="1102"/>
                </a:cubicBezTo>
                <a:cubicBezTo>
                  <a:pt x="3727" y="1102"/>
                  <a:pt x="3632" y="1031"/>
                  <a:pt x="3632" y="924"/>
                </a:cubicBezTo>
                <a:cubicBezTo>
                  <a:pt x="3632" y="817"/>
                  <a:pt x="3727" y="745"/>
                  <a:pt x="3811" y="745"/>
                </a:cubicBezTo>
                <a:close/>
                <a:moveTo>
                  <a:pt x="8742" y="532"/>
                </a:moveTo>
                <a:cubicBezTo>
                  <a:pt x="9296" y="532"/>
                  <a:pt x="9880" y="576"/>
                  <a:pt x="10347" y="709"/>
                </a:cubicBezTo>
                <a:cubicBezTo>
                  <a:pt x="10073" y="924"/>
                  <a:pt x="9657" y="1269"/>
                  <a:pt x="9335" y="1686"/>
                </a:cubicBezTo>
                <a:cubicBezTo>
                  <a:pt x="8847" y="1245"/>
                  <a:pt x="8252" y="876"/>
                  <a:pt x="7561" y="590"/>
                </a:cubicBezTo>
                <a:cubicBezTo>
                  <a:pt x="7890" y="559"/>
                  <a:pt x="8307" y="532"/>
                  <a:pt x="8742" y="532"/>
                </a:cubicBezTo>
                <a:close/>
                <a:moveTo>
                  <a:pt x="4519" y="339"/>
                </a:moveTo>
                <a:cubicBezTo>
                  <a:pt x="5432" y="339"/>
                  <a:pt x="6383" y="508"/>
                  <a:pt x="7240" y="829"/>
                </a:cubicBezTo>
                <a:cubicBezTo>
                  <a:pt x="8252" y="1221"/>
                  <a:pt x="9085" y="1781"/>
                  <a:pt x="9692" y="2507"/>
                </a:cubicBezTo>
                <a:cubicBezTo>
                  <a:pt x="9323" y="2305"/>
                  <a:pt x="8859" y="2114"/>
                  <a:pt x="8335" y="1995"/>
                </a:cubicBezTo>
                <a:cubicBezTo>
                  <a:pt x="8013" y="1722"/>
                  <a:pt x="7668" y="1495"/>
                  <a:pt x="7323" y="1317"/>
                </a:cubicBezTo>
                <a:cubicBezTo>
                  <a:pt x="6740" y="1043"/>
                  <a:pt x="6073" y="817"/>
                  <a:pt x="5311" y="686"/>
                </a:cubicBezTo>
                <a:cubicBezTo>
                  <a:pt x="5298" y="682"/>
                  <a:pt x="5286" y="680"/>
                  <a:pt x="5273" y="680"/>
                </a:cubicBezTo>
                <a:cubicBezTo>
                  <a:pt x="5201" y="680"/>
                  <a:pt x="5130" y="736"/>
                  <a:pt x="5120" y="817"/>
                </a:cubicBezTo>
                <a:cubicBezTo>
                  <a:pt x="5108" y="900"/>
                  <a:pt x="5168" y="995"/>
                  <a:pt x="5251" y="1007"/>
                </a:cubicBezTo>
                <a:cubicBezTo>
                  <a:pt x="5537" y="1055"/>
                  <a:pt x="5787" y="1114"/>
                  <a:pt x="6049" y="1186"/>
                </a:cubicBezTo>
                <a:cubicBezTo>
                  <a:pt x="5966" y="1531"/>
                  <a:pt x="5656" y="1757"/>
                  <a:pt x="5656" y="1757"/>
                </a:cubicBezTo>
                <a:cubicBezTo>
                  <a:pt x="5585" y="1793"/>
                  <a:pt x="5573" y="1900"/>
                  <a:pt x="5608" y="1972"/>
                </a:cubicBezTo>
                <a:cubicBezTo>
                  <a:pt x="5644" y="2019"/>
                  <a:pt x="5704" y="2055"/>
                  <a:pt x="5751" y="2055"/>
                </a:cubicBezTo>
                <a:cubicBezTo>
                  <a:pt x="5775" y="2055"/>
                  <a:pt x="5811" y="2031"/>
                  <a:pt x="5835" y="2019"/>
                </a:cubicBezTo>
                <a:cubicBezTo>
                  <a:pt x="5847" y="2007"/>
                  <a:pt x="6239" y="1733"/>
                  <a:pt x="6359" y="1281"/>
                </a:cubicBezTo>
                <a:cubicBezTo>
                  <a:pt x="6466" y="1305"/>
                  <a:pt x="6561" y="1352"/>
                  <a:pt x="6656" y="1376"/>
                </a:cubicBezTo>
                <a:cubicBezTo>
                  <a:pt x="6644" y="1662"/>
                  <a:pt x="6406" y="1876"/>
                  <a:pt x="6406" y="1888"/>
                </a:cubicBezTo>
                <a:cubicBezTo>
                  <a:pt x="6347" y="1948"/>
                  <a:pt x="6323" y="2055"/>
                  <a:pt x="6382" y="2114"/>
                </a:cubicBezTo>
                <a:cubicBezTo>
                  <a:pt x="6418" y="2138"/>
                  <a:pt x="6466" y="2174"/>
                  <a:pt x="6501" y="2174"/>
                </a:cubicBezTo>
                <a:cubicBezTo>
                  <a:pt x="6549" y="2174"/>
                  <a:pt x="6585" y="2150"/>
                  <a:pt x="6609" y="2126"/>
                </a:cubicBezTo>
                <a:cubicBezTo>
                  <a:pt x="6620" y="2114"/>
                  <a:pt x="6894" y="1876"/>
                  <a:pt x="6954" y="1519"/>
                </a:cubicBezTo>
                <a:cubicBezTo>
                  <a:pt x="7025" y="1543"/>
                  <a:pt x="7085" y="1579"/>
                  <a:pt x="7156" y="1602"/>
                </a:cubicBezTo>
                <a:cubicBezTo>
                  <a:pt x="7192" y="1614"/>
                  <a:pt x="7216" y="1638"/>
                  <a:pt x="7263" y="1650"/>
                </a:cubicBezTo>
                <a:cubicBezTo>
                  <a:pt x="7240" y="1829"/>
                  <a:pt x="7085" y="1972"/>
                  <a:pt x="7085" y="1972"/>
                </a:cubicBezTo>
                <a:cubicBezTo>
                  <a:pt x="7025" y="2031"/>
                  <a:pt x="7013" y="2138"/>
                  <a:pt x="7073" y="2198"/>
                </a:cubicBezTo>
                <a:cubicBezTo>
                  <a:pt x="7097" y="2233"/>
                  <a:pt x="7144" y="2257"/>
                  <a:pt x="7192" y="2257"/>
                </a:cubicBezTo>
                <a:cubicBezTo>
                  <a:pt x="7240" y="2257"/>
                  <a:pt x="7263" y="2245"/>
                  <a:pt x="7299" y="2210"/>
                </a:cubicBezTo>
                <a:cubicBezTo>
                  <a:pt x="7311" y="2198"/>
                  <a:pt x="7478" y="2055"/>
                  <a:pt x="7549" y="1817"/>
                </a:cubicBezTo>
                <a:cubicBezTo>
                  <a:pt x="7740" y="1936"/>
                  <a:pt x="7930" y="2079"/>
                  <a:pt x="8133" y="2245"/>
                </a:cubicBezTo>
                <a:cubicBezTo>
                  <a:pt x="8144" y="2257"/>
                  <a:pt x="8168" y="2269"/>
                  <a:pt x="8204" y="2269"/>
                </a:cubicBezTo>
                <a:cubicBezTo>
                  <a:pt x="9395" y="2543"/>
                  <a:pt x="10216" y="3198"/>
                  <a:pt x="10573" y="3555"/>
                </a:cubicBezTo>
                <a:lnTo>
                  <a:pt x="9621" y="3615"/>
                </a:lnTo>
                <a:cubicBezTo>
                  <a:pt x="9561" y="3615"/>
                  <a:pt x="9514" y="3638"/>
                  <a:pt x="9478" y="3698"/>
                </a:cubicBezTo>
                <a:cubicBezTo>
                  <a:pt x="9454" y="3746"/>
                  <a:pt x="9454" y="3805"/>
                  <a:pt x="9478" y="3865"/>
                </a:cubicBezTo>
                <a:cubicBezTo>
                  <a:pt x="9537" y="3960"/>
                  <a:pt x="9585" y="4055"/>
                  <a:pt x="9645" y="4150"/>
                </a:cubicBezTo>
                <a:cubicBezTo>
                  <a:pt x="9680" y="4210"/>
                  <a:pt x="9740" y="4234"/>
                  <a:pt x="9799" y="4234"/>
                </a:cubicBezTo>
                <a:cubicBezTo>
                  <a:pt x="9823" y="4234"/>
                  <a:pt x="9835" y="4234"/>
                  <a:pt x="9871" y="4222"/>
                </a:cubicBezTo>
                <a:cubicBezTo>
                  <a:pt x="9942" y="4174"/>
                  <a:pt x="9978" y="4091"/>
                  <a:pt x="9942" y="3996"/>
                </a:cubicBezTo>
                <a:cubicBezTo>
                  <a:pt x="9930" y="3972"/>
                  <a:pt x="9918" y="3960"/>
                  <a:pt x="9895" y="3924"/>
                </a:cubicBezTo>
                <a:lnTo>
                  <a:pt x="10466" y="3900"/>
                </a:lnTo>
                <a:cubicBezTo>
                  <a:pt x="10657" y="4436"/>
                  <a:pt x="10752" y="4996"/>
                  <a:pt x="10752" y="5603"/>
                </a:cubicBezTo>
                <a:cubicBezTo>
                  <a:pt x="10752" y="6329"/>
                  <a:pt x="10597" y="6960"/>
                  <a:pt x="10299" y="7484"/>
                </a:cubicBezTo>
                <a:cubicBezTo>
                  <a:pt x="10359" y="7317"/>
                  <a:pt x="10419" y="7163"/>
                  <a:pt x="10454" y="6996"/>
                </a:cubicBezTo>
                <a:cubicBezTo>
                  <a:pt x="10597" y="6282"/>
                  <a:pt x="10526" y="5472"/>
                  <a:pt x="10228" y="4674"/>
                </a:cubicBezTo>
                <a:cubicBezTo>
                  <a:pt x="10201" y="4603"/>
                  <a:pt x="10148" y="4565"/>
                  <a:pt x="10084" y="4565"/>
                </a:cubicBezTo>
                <a:cubicBezTo>
                  <a:pt x="10062" y="4565"/>
                  <a:pt x="10038" y="4570"/>
                  <a:pt x="10014" y="4579"/>
                </a:cubicBezTo>
                <a:cubicBezTo>
                  <a:pt x="9930" y="4615"/>
                  <a:pt x="9883" y="4698"/>
                  <a:pt x="9930" y="4793"/>
                </a:cubicBezTo>
                <a:cubicBezTo>
                  <a:pt x="10216" y="5532"/>
                  <a:pt x="10276" y="6282"/>
                  <a:pt x="10133" y="6936"/>
                </a:cubicBezTo>
                <a:cubicBezTo>
                  <a:pt x="9978" y="7663"/>
                  <a:pt x="9573" y="8270"/>
                  <a:pt x="8906" y="8746"/>
                </a:cubicBezTo>
                <a:cubicBezTo>
                  <a:pt x="8454" y="8972"/>
                  <a:pt x="7966" y="9103"/>
                  <a:pt x="7502" y="9199"/>
                </a:cubicBezTo>
                <a:cubicBezTo>
                  <a:pt x="7621" y="9139"/>
                  <a:pt x="7740" y="9056"/>
                  <a:pt x="7859" y="8996"/>
                </a:cubicBezTo>
                <a:cubicBezTo>
                  <a:pt x="8990" y="8318"/>
                  <a:pt x="9478" y="7353"/>
                  <a:pt x="9287" y="6234"/>
                </a:cubicBezTo>
                <a:cubicBezTo>
                  <a:pt x="9276" y="6055"/>
                  <a:pt x="9228" y="5877"/>
                  <a:pt x="9156" y="5698"/>
                </a:cubicBezTo>
                <a:cubicBezTo>
                  <a:pt x="8930" y="5091"/>
                  <a:pt x="8454" y="4555"/>
                  <a:pt x="7799" y="4138"/>
                </a:cubicBezTo>
                <a:cubicBezTo>
                  <a:pt x="7097" y="3686"/>
                  <a:pt x="6192" y="3400"/>
                  <a:pt x="5192" y="3305"/>
                </a:cubicBezTo>
                <a:cubicBezTo>
                  <a:pt x="3977" y="3186"/>
                  <a:pt x="2572" y="2984"/>
                  <a:pt x="2179" y="2543"/>
                </a:cubicBezTo>
                <a:cubicBezTo>
                  <a:pt x="2509" y="2503"/>
                  <a:pt x="2897" y="2463"/>
                  <a:pt x="3382" y="2463"/>
                </a:cubicBezTo>
                <a:cubicBezTo>
                  <a:pt x="3616" y="2463"/>
                  <a:pt x="3873" y="2472"/>
                  <a:pt x="4156" y="2495"/>
                </a:cubicBezTo>
                <a:cubicBezTo>
                  <a:pt x="4162" y="2496"/>
                  <a:pt x="4168" y="2497"/>
                  <a:pt x="4174" y="2497"/>
                </a:cubicBezTo>
                <a:cubicBezTo>
                  <a:pt x="4251" y="2497"/>
                  <a:pt x="4323" y="2430"/>
                  <a:pt x="4334" y="2353"/>
                </a:cubicBezTo>
                <a:cubicBezTo>
                  <a:pt x="4346" y="2257"/>
                  <a:pt x="4275" y="2186"/>
                  <a:pt x="4180" y="2174"/>
                </a:cubicBezTo>
                <a:cubicBezTo>
                  <a:pt x="3861" y="2140"/>
                  <a:pt x="3573" y="2128"/>
                  <a:pt x="3313" y="2128"/>
                </a:cubicBezTo>
                <a:cubicBezTo>
                  <a:pt x="2834" y="2128"/>
                  <a:pt x="2448" y="2171"/>
                  <a:pt x="2132" y="2210"/>
                </a:cubicBezTo>
                <a:cubicBezTo>
                  <a:pt x="1890" y="2235"/>
                  <a:pt x="1689" y="2261"/>
                  <a:pt x="1516" y="2261"/>
                </a:cubicBezTo>
                <a:cubicBezTo>
                  <a:pt x="1365" y="2261"/>
                  <a:pt x="1236" y="2241"/>
                  <a:pt x="1120" y="2186"/>
                </a:cubicBezTo>
                <a:cubicBezTo>
                  <a:pt x="632" y="1960"/>
                  <a:pt x="346" y="1650"/>
                  <a:pt x="346" y="1471"/>
                </a:cubicBezTo>
                <a:cubicBezTo>
                  <a:pt x="346" y="1436"/>
                  <a:pt x="370" y="1400"/>
                  <a:pt x="417" y="1341"/>
                </a:cubicBezTo>
                <a:cubicBezTo>
                  <a:pt x="644" y="1138"/>
                  <a:pt x="1763" y="829"/>
                  <a:pt x="3334" y="829"/>
                </a:cubicBezTo>
                <a:cubicBezTo>
                  <a:pt x="3322" y="864"/>
                  <a:pt x="3322" y="900"/>
                  <a:pt x="3322" y="936"/>
                </a:cubicBezTo>
                <a:cubicBezTo>
                  <a:pt x="3322" y="1221"/>
                  <a:pt x="3549" y="1436"/>
                  <a:pt x="3822" y="1436"/>
                </a:cubicBezTo>
                <a:cubicBezTo>
                  <a:pt x="4108" y="1436"/>
                  <a:pt x="4334" y="1221"/>
                  <a:pt x="4334" y="936"/>
                </a:cubicBezTo>
                <a:lnTo>
                  <a:pt x="4334" y="876"/>
                </a:lnTo>
                <a:cubicBezTo>
                  <a:pt x="4418" y="876"/>
                  <a:pt x="4501" y="888"/>
                  <a:pt x="4584" y="900"/>
                </a:cubicBezTo>
                <a:lnTo>
                  <a:pt x="4596" y="900"/>
                </a:lnTo>
                <a:cubicBezTo>
                  <a:pt x="4680" y="900"/>
                  <a:pt x="4751" y="840"/>
                  <a:pt x="4763" y="757"/>
                </a:cubicBezTo>
                <a:cubicBezTo>
                  <a:pt x="4775" y="662"/>
                  <a:pt x="4704" y="590"/>
                  <a:pt x="4620" y="579"/>
                </a:cubicBezTo>
                <a:cubicBezTo>
                  <a:pt x="4454" y="567"/>
                  <a:pt x="4299" y="543"/>
                  <a:pt x="4144" y="531"/>
                </a:cubicBezTo>
                <a:cubicBezTo>
                  <a:pt x="4049" y="471"/>
                  <a:pt x="3942" y="424"/>
                  <a:pt x="3822" y="424"/>
                </a:cubicBezTo>
                <a:cubicBezTo>
                  <a:pt x="3727" y="424"/>
                  <a:pt x="3632" y="459"/>
                  <a:pt x="3561" y="507"/>
                </a:cubicBezTo>
                <a:cubicBezTo>
                  <a:pt x="3322" y="507"/>
                  <a:pt x="3084" y="507"/>
                  <a:pt x="2858" y="519"/>
                </a:cubicBezTo>
                <a:cubicBezTo>
                  <a:pt x="3072" y="471"/>
                  <a:pt x="3287" y="448"/>
                  <a:pt x="3513" y="412"/>
                </a:cubicBezTo>
                <a:cubicBezTo>
                  <a:pt x="3838" y="363"/>
                  <a:pt x="4176" y="339"/>
                  <a:pt x="4519" y="339"/>
                </a:cubicBezTo>
                <a:close/>
                <a:moveTo>
                  <a:pt x="8228" y="8306"/>
                </a:moveTo>
                <a:lnTo>
                  <a:pt x="8228" y="8306"/>
                </a:lnTo>
                <a:cubicBezTo>
                  <a:pt x="8085" y="8437"/>
                  <a:pt x="7906" y="8568"/>
                  <a:pt x="7692" y="8687"/>
                </a:cubicBezTo>
                <a:cubicBezTo>
                  <a:pt x="6906" y="9187"/>
                  <a:pt x="6049" y="9365"/>
                  <a:pt x="6025" y="9365"/>
                </a:cubicBezTo>
                <a:cubicBezTo>
                  <a:pt x="6013" y="9365"/>
                  <a:pt x="6001" y="9365"/>
                  <a:pt x="5989" y="9377"/>
                </a:cubicBezTo>
                <a:cubicBezTo>
                  <a:pt x="4977" y="9865"/>
                  <a:pt x="3727" y="9973"/>
                  <a:pt x="2953" y="9984"/>
                </a:cubicBezTo>
                <a:lnTo>
                  <a:pt x="4215" y="9401"/>
                </a:lnTo>
                <a:cubicBezTo>
                  <a:pt x="4275" y="9377"/>
                  <a:pt x="4299" y="9318"/>
                  <a:pt x="4299" y="9258"/>
                </a:cubicBezTo>
                <a:cubicBezTo>
                  <a:pt x="4299" y="9199"/>
                  <a:pt x="4251" y="9139"/>
                  <a:pt x="4215" y="9103"/>
                </a:cubicBezTo>
                <a:lnTo>
                  <a:pt x="2930" y="8532"/>
                </a:lnTo>
                <a:lnTo>
                  <a:pt x="2953" y="8532"/>
                </a:lnTo>
                <a:cubicBezTo>
                  <a:pt x="3692" y="8532"/>
                  <a:pt x="4894" y="8603"/>
                  <a:pt x="5966" y="9020"/>
                </a:cubicBezTo>
                <a:cubicBezTo>
                  <a:pt x="6001" y="9032"/>
                  <a:pt x="6025" y="9032"/>
                  <a:pt x="6061" y="9032"/>
                </a:cubicBezTo>
                <a:cubicBezTo>
                  <a:pt x="7144" y="8853"/>
                  <a:pt x="7811" y="8568"/>
                  <a:pt x="8228" y="8306"/>
                </a:cubicBezTo>
                <a:close/>
                <a:moveTo>
                  <a:pt x="4495" y="1"/>
                </a:moveTo>
                <a:cubicBezTo>
                  <a:pt x="4135" y="1"/>
                  <a:pt x="3780" y="26"/>
                  <a:pt x="3441" y="78"/>
                </a:cubicBezTo>
                <a:cubicBezTo>
                  <a:pt x="2549" y="209"/>
                  <a:pt x="1739" y="388"/>
                  <a:pt x="1167" y="579"/>
                </a:cubicBezTo>
                <a:cubicBezTo>
                  <a:pt x="370" y="852"/>
                  <a:pt x="1" y="1114"/>
                  <a:pt x="1" y="1448"/>
                </a:cubicBezTo>
                <a:cubicBezTo>
                  <a:pt x="1" y="1781"/>
                  <a:pt x="393" y="2186"/>
                  <a:pt x="965" y="2460"/>
                </a:cubicBezTo>
                <a:cubicBezTo>
                  <a:pt x="1151" y="2527"/>
                  <a:pt x="1330" y="2559"/>
                  <a:pt x="1533" y="2559"/>
                </a:cubicBezTo>
                <a:cubicBezTo>
                  <a:pt x="1617" y="2559"/>
                  <a:pt x="1705" y="2553"/>
                  <a:pt x="1798" y="2543"/>
                </a:cubicBezTo>
                <a:cubicBezTo>
                  <a:pt x="1953" y="2829"/>
                  <a:pt x="2275" y="3031"/>
                  <a:pt x="2846" y="3210"/>
                </a:cubicBezTo>
                <a:cubicBezTo>
                  <a:pt x="3382" y="3376"/>
                  <a:pt x="4108" y="3496"/>
                  <a:pt x="5168" y="3603"/>
                </a:cubicBezTo>
                <a:cubicBezTo>
                  <a:pt x="6120" y="3686"/>
                  <a:pt x="6966" y="3972"/>
                  <a:pt x="7632" y="4389"/>
                </a:cubicBezTo>
                <a:cubicBezTo>
                  <a:pt x="8252" y="4781"/>
                  <a:pt x="8668" y="5258"/>
                  <a:pt x="8871" y="5793"/>
                </a:cubicBezTo>
                <a:cubicBezTo>
                  <a:pt x="9121" y="6484"/>
                  <a:pt x="8978" y="7186"/>
                  <a:pt x="8430" y="7770"/>
                </a:cubicBezTo>
                <a:cubicBezTo>
                  <a:pt x="7894" y="8329"/>
                  <a:pt x="6728" y="8603"/>
                  <a:pt x="6061" y="8722"/>
                </a:cubicBezTo>
                <a:cubicBezTo>
                  <a:pt x="4959" y="8297"/>
                  <a:pt x="3741" y="8216"/>
                  <a:pt x="2985" y="8216"/>
                </a:cubicBezTo>
                <a:cubicBezTo>
                  <a:pt x="2557" y="8216"/>
                  <a:pt x="2277" y="8242"/>
                  <a:pt x="2251" y="8246"/>
                </a:cubicBezTo>
                <a:cubicBezTo>
                  <a:pt x="2179" y="8246"/>
                  <a:pt x="2120" y="8306"/>
                  <a:pt x="2096" y="8377"/>
                </a:cubicBezTo>
                <a:cubicBezTo>
                  <a:pt x="2084" y="8449"/>
                  <a:pt x="2132" y="8532"/>
                  <a:pt x="2191" y="8556"/>
                </a:cubicBezTo>
                <a:lnTo>
                  <a:pt x="3763" y="9270"/>
                </a:lnTo>
                <a:lnTo>
                  <a:pt x="2191" y="9984"/>
                </a:lnTo>
                <a:cubicBezTo>
                  <a:pt x="2120" y="10020"/>
                  <a:pt x="2084" y="10092"/>
                  <a:pt x="2096" y="10163"/>
                </a:cubicBezTo>
                <a:cubicBezTo>
                  <a:pt x="2120" y="10234"/>
                  <a:pt x="2179" y="10294"/>
                  <a:pt x="2251" y="10294"/>
                </a:cubicBezTo>
                <a:cubicBezTo>
                  <a:pt x="2275" y="10294"/>
                  <a:pt x="2513" y="10318"/>
                  <a:pt x="2870" y="10318"/>
                </a:cubicBezTo>
                <a:cubicBezTo>
                  <a:pt x="3644" y="10318"/>
                  <a:pt x="5001" y="10223"/>
                  <a:pt x="6120" y="9687"/>
                </a:cubicBezTo>
                <a:cubicBezTo>
                  <a:pt x="6847" y="9627"/>
                  <a:pt x="8073" y="9544"/>
                  <a:pt x="9109" y="9008"/>
                </a:cubicBezTo>
                <a:cubicBezTo>
                  <a:pt x="10419" y="8329"/>
                  <a:pt x="11085" y="7186"/>
                  <a:pt x="11085" y="5615"/>
                </a:cubicBezTo>
                <a:cubicBezTo>
                  <a:pt x="11085" y="4996"/>
                  <a:pt x="11002" y="4424"/>
                  <a:pt x="10823" y="3865"/>
                </a:cubicBezTo>
                <a:lnTo>
                  <a:pt x="10931" y="3853"/>
                </a:lnTo>
                <a:cubicBezTo>
                  <a:pt x="10990" y="3853"/>
                  <a:pt x="11050" y="3805"/>
                  <a:pt x="11061" y="3769"/>
                </a:cubicBezTo>
                <a:cubicBezTo>
                  <a:pt x="11085" y="3710"/>
                  <a:pt x="11073" y="3650"/>
                  <a:pt x="11050" y="3603"/>
                </a:cubicBezTo>
                <a:cubicBezTo>
                  <a:pt x="11026" y="3567"/>
                  <a:pt x="10811" y="3305"/>
                  <a:pt x="10407" y="2972"/>
                </a:cubicBezTo>
                <a:cubicBezTo>
                  <a:pt x="10180" y="2591"/>
                  <a:pt x="9895" y="2233"/>
                  <a:pt x="9573" y="1900"/>
                </a:cubicBezTo>
                <a:cubicBezTo>
                  <a:pt x="10038" y="1293"/>
                  <a:pt x="10764" y="805"/>
                  <a:pt x="10776" y="805"/>
                </a:cubicBezTo>
                <a:cubicBezTo>
                  <a:pt x="10823" y="769"/>
                  <a:pt x="10847" y="709"/>
                  <a:pt x="10847" y="650"/>
                </a:cubicBezTo>
                <a:cubicBezTo>
                  <a:pt x="10847" y="590"/>
                  <a:pt x="10811" y="555"/>
                  <a:pt x="10752" y="519"/>
                </a:cubicBezTo>
                <a:cubicBezTo>
                  <a:pt x="10279" y="318"/>
                  <a:pt x="9629" y="210"/>
                  <a:pt x="8778" y="210"/>
                </a:cubicBezTo>
                <a:cubicBezTo>
                  <a:pt x="8622" y="210"/>
                  <a:pt x="8458" y="214"/>
                  <a:pt x="8287" y="221"/>
                </a:cubicBezTo>
                <a:cubicBezTo>
                  <a:pt x="7597" y="257"/>
                  <a:pt x="7025" y="328"/>
                  <a:pt x="6882" y="352"/>
                </a:cubicBezTo>
                <a:cubicBezTo>
                  <a:pt x="6113" y="123"/>
                  <a:pt x="5288" y="1"/>
                  <a:pt x="44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7" name="Google Shape;12207;p77"/>
          <p:cNvGrpSpPr/>
          <p:nvPr/>
        </p:nvGrpSpPr>
        <p:grpSpPr>
          <a:xfrm>
            <a:off x="5265069" y="2424754"/>
            <a:ext cx="321984" cy="354560"/>
            <a:chOff x="5265069" y="2424754"/>
            <a:chExt cx="321984" cy="354560"/>
          </a:xfrm>
        </p:grpSpPr>
        <p:sp>
          <p:nvSpPr>
            <p:cNvPr id="12208" name="Google Shape;12208;p77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77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0" name="Google Shape;12210;p77"/>
          <p:cNvGrpSpPr/>
          <p:nvPr/>
        </p:nvGrpSpPr>
        <p:grpSpPr>
          <a:xfrm>
            <a:off x="4150669" y="2466770"/>
            <a:ext cx="355104" cy="259584"/>
            <a:chOff x="4150669" y="2466770"/>
            <a:chExt cx="355104" cy="259584"/>
          </a:xfrm>
        </p:grpSpPr>
        <p:sp>
          <p:nvSpPr>
            <p:cNvPr id="12211" name="Google Shape;12211;p77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77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77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77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5" name="Google Shape;12215;p77"/>
          <p:cNvGrpSpPr/>
          <p:nvPr/>
        </p:nvGrpSpPr>
        <p:grpSpPr>
          <a:xfrm>
            <a:off x="4699693" y="2424946"/>
            <a:ext cx="354336" cy="353984"/>
            <a:chOff x="4699693" y="2424946"/>
            <a:chExt cx="354336" cy="353984"/>
          </a:xfrm>
        </p:grpSpPr>
        <p:sp>
          <p:nvSpPr>
            <p:cNvPr id="12216" name="Google Shape;12216;p77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77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8" name="Google Shape;12218;p77"/>
          <p:cNvSpPr/>
          <p:nvPr/>
        </p:nvSpPr>
        <p:spPr>
          <a:xfrm>
            <a:off x="5809901" y="2424594"/>
            <a:ext cx="331520" cy="354720"/>
          </a:xfrm>
          <a:custGeom>
            <a:avLst/>
            <a:gdLst/>
            <a:ahLst/>
            <a:cxnLst/>
            <a:rect l="l" t="t" r="r" b="b"/>
            <a:pathLst>
              <a:path w="10360" h="11085" extrusionOk="0">
                <a:moveTo>
                  <a:pt x="6395" y="5179"/>
                </a:moveTo>
                <a:cubicBezTo>
                  <a:pt x="6490" y="5179"/>
                  <a:pt x="6573" y="5251"/>
                  <a:pt x="6573" y="5358"/>
                </a:cubicBezTo>
                <a:cubicBezTo>
                  <a:pt x="6573" y="5453"/>
                  <a:pt x="6490" y="5536"/>
                  <a:pt x="6395" y="5536"/>
                </a:cubicBezTo>
                <a:lnTo>
                  <a:pt x="6216" y="5536"/>
                </a:lnTo>
                <a:cubicBezTo>
                  <a:pt x="6121" y="5536"/>
                  <a:pt x="6037" y="5441"/>
                  <a:pt x="6037" y="5358"/>
                </a:cubicBezTo>
                <a:cubicBezTo>
                  <a:pt x="6037" y="5263"/>
                  <a:pt x="6133" y="5179"/>
                  <a:pt x="6216" y="5179"/>
                </a:cubicBezTo>
                <a:close/>
                <a:moveTo>
                  <a:pt x="4132" y="5191"/>
                </a:moveTo>
                <a:cubicBezTo>
                  <a:pt x="4239" y="5191"/>
                  <a:pt x="4311" y="5274"/>
                  <a:pt x="4311" y="5370"/>
                </a:cubicBezTo>
                <a:cubicBezTo>
                  <a:pt x="4311" y="5477"/>
                  <a:pt x="4228" y="5548"/>
                  <a:pt x="4132" y="5548"/>
                </a:cubicBezTo>
                <a:lnTo>
                  <a:pt x="3954" y="5548"/>
                </a:lnTo>
                <a:cubicBezTo>
                  <a:pt x="3847" y="5548"/>
                  <a:pt x="3775" y="5453"/>
                  <a:pt x="3775" y="5370"/>
                </a:cubicBezTo>
                <a:cubicBezTo>
                  <a:pt x="3775" y="5274"/>
                  <a:pt x="3870" y="5191"/>
                  <a:pt x="3954" y="5191"/>
                </a:cubicBezTo>
                <a:close/>
                <a:moveTo>
                  <a:pt x="9776" y="4727"/>
                </a:moveTo>
                <a:lnTo>
                  <a:pt x="9776" y="4727"/>
                </a:lnTo>
                <a:cubicBezTo>
                  <a:pt x="9943" y="4917"/>
                  <a:pt x="10038" y="5179"/>
                  <a:pt x="10038" y="5453"/>
                </a:cubicBezTo>
                <a:cubicBezTo>
                  <a:pt x="10038" y="6084"/>
                  <a:pt x="9538" y="6584"/>
                  <a:pt x="8907" y="6584"/>
                </a:cubicBezTo>
                <a:lnTo>
                  <a:pt x="6633" y="6584"/>
                </a:lnTo>
                <a:cubicBezTo>
                  <a:pt x="6525" y="6441"/>
                  <a:pt x="6454" y="6263"/>
                  <a:pt x="6418" y="6072"/>
                </a:cubicBezTo>
                <a:lnTo>
                  <a:pt x="6418" y="6072"/>
                </a:lnTo>
                <a:lnTo>
                  <a:pt x="8716" y="6167"/>
                </a:lnTo>
                <a:cubicBezTo>
                  <a:pt x="8744" y="6170"/>
                  <a:pt x="8771" y="6171"/>
                  <a:pt x="8798" y="6171"/>
                </a:cubicBezTo>
                <a:cubicBezTo>
                  <a:pt x="9066" y="6171"/>
                  <a:pt x="9318" y="6064"/>
                  <a:pt x="9502" y="5870"/>
                </a:cubicBezTo>
                <a:cubicBezTo>
                  <a:pt x="9716" y="5667"/>
                  <a:pt x="9835" y="5394"/>
                  <a:pt x="9835" y="5096"/>
                </a:cubicBezTo>
                <a:cubicBezTo>
                  <a:pt x="9835" y="4965"/>
                  <a:pt x="9800" y="4846"/>
                  <a:pt x="9776" y="4727"/>
                </a:cubicBezTo>
                <a:close/>
                <a:moveTo>
                  <a:pt x="3966" y="6763"/>
                </a:moveTo>
                <a:lnTo>
                  <a:pt x="3966" y="7441"/>
                </a:lnTo>
                <a:lnTo>
                  <a:pt x="3978" y="7441"/>
                </a:lnTo>
                <a:cubicBezTo>
                  <a:pt x="3585" y="7775"/>
                  <a:pt x="3096" y="7977"/>
                  <a:pt x="2573" y="7977"/>
                </a:cubicBezTo>
                <a:lnTo>
                  <a:pt x="2049" y="7977"/>
                </a:lnTo>
                <a:cubicBezTo>
                  <a:pt x="1846" y="7977"/>
                  <a:pt x="1632" y="8037"/>
                  <a:pt x="1465" y="8156"/>
                </a:cubicBezTo>
                <a:cubicBezTo>
                  <a:pt x="1656" y="7822"/>
                  <a:pt x="1989" y="7596"/>
                  <a:pt x="2394" y="7596"/>
                </a:cubicBezTo>
                <a:cubicBezTo>
                  <a:pt x="3049" y="7596"/>
                  <a:pt x="3632" y="7275"/>
                  <a:pt x="3966" y="6763"/>
                </a:cubicBezTo>
                <a:close/>
                <a:moveTo>
                  <a:pt x="5132" y="357"/>
                </a:moveTo>
                <a:cubicBezTo>
                  <a:pt x="5621" y="357"/>
                  <a:pt x="6085" y="560"/>
                  <a:pt x="6406" y="917"/>
                </a:cubicBezTo>
                <a:cubicBezTo>
                  <a:pt x="6740" y="1274"/>
                  <a:pt x="6906" y="1762"/>
                  <a:pt x="6847" y="2238"/>
                </a:cubicBezTo>
                <a:lnTo>
                  <a:pt x="6573" y="4941"/>
                </a:lnTo>
                <a:cubicBezTo>
                  <a:pt x="6502" y="4905"/>
                  <a:pt x="6430" y="4882"/>
                  <a:pt x="6347" y="4882"/>
                </a:cubicBezTo>
                <a:lnTo>
                  <a:pt x="6168" y="4882"/>
                </a:lnTo>
                <a:cubicBezTo>
                  <a:pt x="5894" y="4882"/>
                  <a:pt x="5668" y="5096"/>
                  <a:pt x="5668" y="5382"/>
                </a:cubicBezTo>
                <a:cubicBezTo>
                  <a:pt x="5668" y="5608"/>
                  <a:pt x="5811" y="5798"/>
                  <a:pt x="6025" y="5870"/>
                </a:cubicBezTo>
                <a:cubicBezTo>
                  <a:pt x="6133" y="6822"/>
                  <a:pt x="6954" y="7596"/>
                  <a:pt x="7942" y="7596"/>
                </a:cubicBezTo>
                <a:cubicBezTo>
                  <a:pt x="8347" y="7596"/>
                  <a:pt x="8692" y="7822"/>
                  <a:pt x="8871" y="8156"/>
                </a:cubicBezTo>
                <a:cubicBezTo>
                  <a:pt x="8704" y="8049"/>
                  <a:pt x="8514" y="7977"/>
                  <a:pt x="8288" y="7977"/>
                </a:cubicBezTo>
                <a:lnTo>
                  <a:pt x="7764" y="7977"/>
                </a:lnTo>
                <a:cubicBezTo>
                  <a:pt x="7240" y="7977"/>
                  <a:pt x="6752" y="7775"/>
                  <a:pt x="6371" y="7441"/>
                </a:cubicBezTo>
                <a:lnTo>
                  <a:pt x="6371" y="7275"/>
                </a:lnTo>
                <a:cubicBezTo>
                  <a:pt x="6371" y="7179"/>
                  <a:pt x="6287" y="7108"/>
                  <a:pt x="6204" y="7108"/>
                </a:cubicBezTo>
                <a:cubicBezTo>
                  <a:pt x="6121" y="7108"/>
                  <a:pt x="6037" y="7179"/>
                  <a:pt x="6037" y="7275"/>
                </a:cubicBezTo>
                <a:lnTo>
                  <a:pt x="6037" y="9704"/>
                </a:lnTo>
                <a:cubicBezTo>
                  <a:pt x="6037" y="10180"/>
                  <a:pt x="6395" y="10573"/>
                  <a:pt x="6871" y="10632"/>
                </a:cubicBezTo>
                <a:cubicBezTo>
                  <a:pt x="6906" y="10644"/>
                  <a:pt x="6945" y="10650"/>
                  <a:pt x="6984" y="10650"/>
                </a:cubicBezTo>
                <a:cubicBezTo>
                  <a:pt x="7023" y="10650"/>
                  <a:pt x="7061" y="10644"/>
                  <a:pt x="7097" y="10632"/>
                </a:cubicBezTo>
                <a:lnTo>
                  <a:pt x="7097" y="10632"/>
                </a:lnTo>
                <a:cubicBezTo>
                  <a:pt x="6966" y="10716"/>
                  <a:pt x="6799" y="10751"/>
                  <a:pt x="6621" y="10751"/>
                </a:cubicBezTo>
                <a:cubicBezTo>
                  <a:pt x="6085" y="10751"/>
                  <a:pt x="5656" y="10323"/>
                  <a:pt x="5656" y="9787"/>
                </a:cubicBezTo>
                <a:lnTo>
                  <a:pt x="5656" y="7608"/>
                </a:lnTo>
                <a:cubicBezTo>
                  <a:pt x="5656" y="7334"/>
                  <a:pt x="5430" y="7108"/>
                  <a:pt x="5144" y="7108"/>
                </a:cubicBezTo>
                <a:cubicBezTo>
                  <a:pt x="4859" y="7108"/>
                  <a:pt x="4644" y="7334"/>
                  <a:pt x="4644" y="7608"/>
                </a:cubicBezTo>
                <a:lnTo>
                  <a:pt x="4644" y="9787"/>
                </a:lnTo>
                <a:cubicBezTo>
                  <a:pt x="4644" y="10323"/>
                  <a:pt x="4204" y="10751"/>
                  <a:pt x="3668" y="10751"/>
                </a:cubicBezTo>
                <a:cubicBezTo>
                  <a:pt x="3513" y="10751"/>
                  <a:pt x="3347" y="10716"/>
                  <a:pt x="3192" y="10632"/>
                </a:cubicBezTo>
                <a:lnTo>
                  <a:pt x="3192" y="10632"/>
                </a:lnTo>
                <a:cubicBezTo>
                  <a:pt x="3233" y="10644"/>
                  <a:pt x="3272" y="10650"/>
                  <a:pt x="3309" y="10650"/>
                </a:cubicBezTo>
                <a:cubicBezTo>
                  <a:pt x="3347" y="10650"/>
                  <a:pt x="3382" y="10644"/>
                  <a:pt x="3418" y="10632"/>
                </a:cubicBezTo>
                <a:cubicBezTo>
                  <a:pt x="3894" y="10573"/>
                  <a:pt x="4251" y="10180"/>
                  <a:pt x="4251" y="9704"/>
                </a:cubicBezTo>
                <a:lnTo>
                  <a:pt x="4251" y="5858"/>
                </a:lnTo>
                <a:cubicBezTo>
                  <a:pt x="4466" y="5786"/>
                  <a:pt x="4597" y="5608"/>
                  <a:pt x="4597" y="5382"/>
                </a:cubicBezTo>
                <a:cubicBezTo>
                  <a:pt x="4597" y="5096"/>
                  <a:pt x="4370" y="4882"/>
                  <a:pt x="4085" y="4882"/>
                </a:cubicBezTo>
                <a:lnTo>
                  <a:pt x="3906" y="4882"/>
                </a:lnTo>
                <a:cubicBezTo>
                  <a:pt x="3823" y="4882"/>
                  <a:pt x="3751" y="4893"/>
                  <a:pt x="3692" y="4941"/>
                </a:cubicBezTo>
                <a:lnTo>
                  <a:pt x="3418" y="2238"/>
                </a:lnTo>
                <a:cubicBezTo>
                  <a:pt x="3370" y="1762"/>
                  <a:pt x="3525" y="1274"/>
                  <a:pt x="3847" y="917"/>
                </a:cubicBezTo>
                <a:cubicBezTo>
                  <a:pt x="4180" y="560"/>
                  <a:pt x="4644" y="357"/>
                  <a:pt x="5132" y="357"/>
                </a:cubicBezTo>
                <a:close/>
                <a:moveTo>
                  <a:pt x="5180" y="0"/>
                </a:moveTo>
                <a:cubicBezTo>
                  <a:pt x="4597" y="0"/>
                  <a:pt x="4049" y="238"/>
                  <a:pt x="3656" y="667"/>
                </a:cubicBezTo>
                <a:cubicBezTo>
                  <a:pt x="3275" y="1095"/>
                  <a:pt x="3073" y="1667"/>
                  <a:pt x="3132" y="2238"/>
                </a:cubicBezTo>
                <a:lnTo>
                  <a:pt x="3454" y="5370"/>
                </a:lnTo>
                <a:cubicBezTo>
                  <a:pt x="3454" y="5513"/>
                  <a:pt x="3525" y="5667"/>
                  <a:pt x="3644" y="5751"/>
                </a:cubicBezTo>
                <a:lnTo>
                  <a:pt x="1620" y="5846"/>
                </a:lnTo>
                <a:cubicBezTo>
                  <a:pt x="1605" y="5847"/>
                  <a:pt x="1590" y="5847"/>
                  <a:pt x="1575" y="5847"/>
                </a:cubicBezTo>
                <a:cubicBezTo>
                  <a:pt x="1379" y="5847"/>
                  <a:pt x="1205" y="5775"/>
                  <a:pt x="1072" y="5632"/>
                </a:cubicBezTo>
                <a:cubicBezTo>
                  <a:pt x="918" y="5489"/>
                  <a:pt x="834" y="5298"/>
                  <a:pt x="834" y="5096"/>
                </a:cubicBezTo>
                <a:cubicBezTo>
                  <a:pt x="834" y="4667"/>
                  <a:pt x="1191" y="4310"/>
                  <a:pt x="1620" y="4310"/>
                </a:cubicBezTo>
                <a:lnTo>
                  <a:pt x="1703" y="4310"/>
                </a:lnTo>
                <a:cubicBezTo>
                  <a:pt x="2084" y="4310"/>
                  <a:pt x="2394" y="4001"/>
                  <a:pt x="2394" y="3631"/>
                </a:cubicBezTo>
                <a:cubicBezTo>
                  <a:pt x="2394" y="3536"/>
                  <a:pt x="2323" y="3465"/>
                  <a:pt x="2227" y="3465"/>
                </a:cubicBezTo>
                <a:cubicBezTo>
                  <a:pt x="2144" y="3465"/>
                  <a:pt x="2061" y="3536"/>
                  <a:pt x="2061" y="3631"/>
                </a:cubicBezTo>
                <a:cubicBezTo>
                  <a:pt x="2061" y="3822"/>
                  <a:pt x="1906" y="3989"/>
                  <a:pt x="1703" y="3989"/>
                </a:cubicBezTo>
                <a:lnTo>
                  <a:pt x="1453" y="3989"/>
                </a:lnTo>
                <a:cubicBezTo>
                  <a:pt x="656" y="3989"/>
                  <a:pt x="1" y="4643"/>
                  <a:pt x="1" y="5441"/>
                </a:cubicBezTo>
                <a:cubicBezTo>
                  <a:pt x="1" y="6251"/>
                  <a:pt x="656" y="6906"/>
                  <a:pt x="1453" y="6906"/>
                </a:cubicBezTo>
                <a:lnTo>
                  <a:pt x="2585" y="6906"/>
                </a:lnTo>
                <a:cubicBezTo>
                  <a:pt x="2680" y="6906"/>
                  <a:pt x="2751" y="6822"/>
                  <a:pt x="2751" y="6739"/>
                </a:cubicBezTo>
                <a:cubicBezTo>
                  <a:pt x="2751" y="6644"/>
                  <a:pt x="2680" y="6572"/>
                  <a:pt x="2585" y="6572"/>
                </a:cubicBezTo>
                <a:lnTo>
                  <a:pt x="1453" y="6572"/>
                </a:lnTo>
                <a:cubicBezTo>
                  <a:pt x="834" y="6572"/>
                  <a:pt x="322" y="6072"/>
                  <a:pt x="322" y="5441"/>
                </a:cubicBezTo>
                <a:cubicBezTo>
                  <a:pt x="322" y="5155"/>
                  <a:pt x="429" y="4917"/>
                  <a:pt x="596" y="4715"/>
                </a:cubicBezTo>
                <a:lnTo>
                  <a:pt x="596" y="4715"/>
                </a:lnTo>
                <a:cubicBezTo>
                  <a:pt x="549" y="4834"/>
                  <a:pt x="537" y="4965"/>
                  <a:pt x="537" y="5084"/>
                </a:cubicBezTo>
                <a:cubicBezTo>
                  <a:pt x="537" y="5382"/>
                  <a:pt x="656" y="5655"/>
                  <a:pt x="858" y="5858"/>
                </a:cubicBezTo>
                <a:cubicBezTo>
                  <a:pt x="1062" y="6050"/>
                  <a:pt x="1319" y="6156"/>
                  <a:pt x="1599" y="6156"/>
                </a:cubicBezTo>
                <a:cubicBezTo>
                  <a:pt x="1614" y="6156"/>
                  <a:pt x="1629" y="6156"/>
                  <a:pt x="1644" y="6156"/>
                </a:cubicBezTo>
                <a:lnTo>
                  <a:pt x="3954" y="6048"/>
                </a:lnTo>
                <a:lnTo>
                  <a:pt x="3954" y="6048"/>
                </a:lnTo>
                <a:cubicBezTo>
                  <a:pt x="3906" y="6251"/>
                  <a:pt x="3835" y="6406"/>
                  <a:pt x="3728" y="6572"/>
                </a:cubicBezTo>
                <a:lnTo>
                  <a:pt x="3299" y="6572"/>
                </a:lnTo>
                <a:cubicBezTo>
                  <a:pt x="3216" y="6572"/>
                  <a:pt x="3132" y="6644"/>
                  <a:pt x="3132" y="6739"/>
                </a:cubicBezTo>
                <a:cubicBezTo>
                  <a:pt x="3132" y="6822"/>
                  <a:pt x="3216" y="6906"/>
                  <a:pt x="3299" y="6906"/>
                </a:cubicBezTo>
                <a:lnTo>
                  <a:pt x="3454" y="6906"/>
                </a:lnTo>
                <a:cubicBezTo>
                  <a:pt x="3180" y="7120"/>
                  <a:pt x="2823" y="7275"/>
                  <a:pt x="2442" y="7275"/>
                </a:cubicBezTo>
                <a:cubicBezTo>
                  <a:pt x="1680" y="7275"/>
                  <a:pt x="1072" y="7882"/>
                  <a:pt x="1072" y="8644"/>
                </a:cubicBezTo>
                <a:lnTo>
                  <a:pt x="1072" y="8989"/>
                </a:lnTo>
                <a:cubicBezTo>
                  <a:pt x="1072" y="9180"/>
                  <a:pt x="906" y="9346"/>
                  <a:pt x="715" y="9346"/>
                </a:cubicBezTo>
                <a:cubicBezTo>
                  <a:pt x="620" y="9346"/>
                  <a:pt x="549" y="9418"/>
                  <a:pt x="549" y="9501"/>
                </a:cubicBezTo>
                <a:cubicBezTo>
                  <a:pt x="549" y="9596"/>
                  <a:pt x="620" y="9668"/>
                  <a:pt x="715" y="9668"/>
                </a:cubicBezTo>
                <a:cubicBezTo>
                  <a:pt x="1084" y="9668"/>
                  <a:pt x="1394" y="9358"/>
                  <a:pt x="1394" y="8989"/>
                </a:cubicBezTo>
                <a:cubicBezTo>
                  <a:pt x="1394" y="8596"/>
                  <a:pt x="1703" y="8287"/>
                  <a:pt x="2096" y="8287"/>
                </a:cubicBezTo>
                <a:lnTo>
                  <a:pt x="2620" y="8287"/>
                </a:lnTo>
                <a:cubicBezTo>
                  <a:pt x="3120" y="8287"/>
                  <a:pt x="3608" y="8132"/>
                  <a:pt x="4013" y="7834"/>
                </a:cubicBezTo>
                <a:lnTo>
                  <a:pt x="4013" y="9680"/>
                </a:lnTo>
                <a:cubicBezTo>
                  <a:pt x="4013" y="10001"/>
                  <a:pt x="3775" y="10263"/>
                  <a:pt x="3466" y="10299"/>
                </a:cubicBezTo>
                <a:cubicBezTo>
                  <a:pt x="3448" y="10300"/>
                  <a:pt x="3430" y="10301"/>
                  <a:pt x="3413" y="10301"/>
                </a:cubicBezTo>
                <a:cubicBezTo>
                  <a:pt x="3254" y="10301"/>
                  <a:pt x="3107" y="10251"/>
                  <a:pt x="2989" y="10144"/>
                </a:cubicBezTo>
                <a:cubicBezTo>
                  <a:pt x="2858" y="10025"/>
                  <a:pt x="2775" y="9858"/>
                  <a:pt x="2775" y="9680"/>
                </a:cubicBezTo>
                <a:lnTo>
                  <a:pt x="2775" y="9525"/>
                </a:lnTo>
                <a:cubicBezTo>
                  <a:pt x="2775" y="9049"/>
                  <a:pt x="2394" y="8668"/>
                  <a:pt x="1930" y="8668"/>
                </a:cubicBezTo>
                <a:cubicBezTo>
                  <a:pt x="1846" y="8668"/>
                  <a:pt x="1763" y="8751"/>
                  <a:pt x="1763" y="8834"/>
                </a:cubicBezTo>
                <a:cubicBezTo>
                  <a:pt x="1763" y="8930"/>
                  <a:pt x="1846" y="9001"/>
                  <a:pt x="1930" y="9001"/>
                </a:cubicBezTo>
                <a:cubicBezTo>
                  <a:pt x="2227" y="9001"/>
                  <a:pt x="2465" y="9239"/>
                  <a:pt x="2465" y="9537"/>
                </a:cubicBezTo>
                <a:lnTo>
                  <a:pt x="2465" y="9787"/>
                </a:lnTo>
                <a:cubicBezTo>
                  <a:pt x="2465" y="10501"/>
                  <a:pt x="3049" y="11085"/>
                  <a:pt x="3763" y="11085"/>
                </a:cubicBezTo>
                <a:cubicBezTo>
                  <a:pt x="4478" y="11085"/>
                  <a:pt x="5061" y="10501"/>
                  <a:pt x="5061" y="9787"/>
                </a:cubicBezTo>
                <a:lnTo>
                  <a:pt x="5061" y="7620"/>
                </a:lnTo>
                <a:cubicBezTo>
                  <a:pt x="5061" y="7513"/>
                  <a:pt x="5144" y="7441"/>
                  <a:pt x="5240" y="7441"/>
                </a:cubicBezTo>
                <a:cubicBezTo>
                  <a:pt x="5323" y="7441"/>
                  <a:pt x="5418" y="7525"/>
                  <a:pt x="5418" y="7620"/>
                </a:cubicBezTo>
                <a:lnTo>
                  <a:pt x="5418" y="9787"/>
                </a:lnTo>
                <a:cubicBezTo>
                  <a:pt x="5418" y="10501"/>
                  <a:pt x="5990" y="11085"/>
                  <a:pt x="6704" y="11085"/>
                </a:cubicBezTo>
                <a:cubicBezTo>
                  <a:pt x="7418" y="11085"/>
                  <a:pt x="8002" y="10501"/>
                  <a:pt x="8002" y="9787"/>
                </a:cubicBezTo>
                <a:lnTo>
                  <a:pt x="8002" y="9525"/>
                </a:lnTo>
                <a:cubicBezTo>
                  <a:pt x="8002" y="9227"/>
                  <a:pt x="8240" y="8989"/>
                  <a:pt x="8538" y="8989"/>
                </a:cubicBezTo>
                <a:cubicBezTo>
                  <a:pt x="8633" y="8989"/>
                  <a:pt x="8704" y="8906"/>
                  <a:pt x="8704" y="8823"/>
                </a:cubicBezTo>
                <a:cubicBezTo>
                  <a:pt x="8704" y="8727"/>
                  <a:pt x="8633" y="8656"/>
                  <a:pt x="8538" y="8656"/>
                </a:cubicBezTo>
                <a:cubicBezTo>
                  <a:pt x="8061" y="8656"/>
                  <a:pt x="7692" y="9037"/>
                  <a:pt x="7692" y="9501"/>
                </a:cubicBezTo>
                <a:lnTo>
                  <a:pt x="7692" y="9668"/>
                </a:lnTo>
                <a:cubicBezTo>
                  <a:pt x="7692" y="9846"/>
                  <a:pt x="7621" y="10013"/>
                  <a:pt x="7478" y="10132"/>
                </a:cubicBezTo>
                <a:cubicBezTo>
                  <a:pt x="7372" y="10228"/>
                  <a:pt x="7236" y="10285"/>
                  <a:pt x="7100" y="10285"/>
                </a:cubicBezTo>
                <a:cubicBezTo>
                  <a:pt x="7067" y="10285"/>
                  <a:pt x="7034" y="10282"/>
                  <a:pt x="7002" y="10275"/>
                </a:cubicBezTo>
                <a:cubicBezTo>
                  <a:pt x="6692" y="10251"/>
                  <a:pt x="6454" y="9977"/>
                  <a:pt x="6454" y="9668"/>
                </a:cubicBezTo>
                <a:lnTo>
                  <a:pt x="6454" y="7822"/>
                </a:lnTo>
                <a:cubicBezTo>
                  <a:pt x="6859" y="8108"/>
                  <a:pt x="7347" y="8275"/>
                  <a:pt x="7859" y="8275"/>
                </a:cubicBezTo>
                <a:lnTo>
                  <a:pt x="8371" y="8275"/>
                </a:lnTo>
                <a:cubicBezTo>
                  <a:pt x="8764" y="8275"/>
                  <a:pt x="9073" y="8584"/>
                  <a:pt x="9073" y="8965"/>
                </a:cubicBezTo>
                <a:cubicBezTo>
                  <a:pt x="9073" y="9334"/>
                  <a:pt x="9383" y="9656"/>
                  <a:pt x="9764" y="9656"/>
                </a:cubicBezTo>
                <a:cubicBezTo>
                  <a:pt x="9847" y="9656"/>
                  <a:pt x="9919" y="9585"/>
                  <a:pt x="9919" y="9489"/>
                </a:cubicBezTo>
                <a:cubicBezTo>
                  <a:pt x="9919" y="9394"/>
                  <a:pt x="9847" y="9323"/>
                  <a:pt x="9764" y="9323"/>
                </a:cubicBezTo>
                <a:cubicBezTo>
                  <a:pt x="9562" y="9323"/>
                  <a:pt x="9407" y="9156"/>
                  <a:pt x="9407" y="8965"/>
                </a:cubicBezTo>
                <a:lnTo>
                  <a:pt x="9407" y="8620"/>
                </a:lnTo>
                <a:cubicBezTo>
                  <a:pt x="9407" y="7870"/>
                  <a:pt x="8788" y="7251"/>
                  <a:pt x="8038" y="7251"/>
                </a:cubicBezTo>
                <a:cubicBezTo>
                  <a:pt x="7645" y="7251"/>
                  <a:pt x="7287" y="7120"/>
                  <a:pt x="7026" y="6882"/>
                </a:cubicBezTo>
                <a:lnTo>
                  <a:pt x="8990" y="6882"/>
                </a:lnTo>
                <a:cubicBezTo>
                  <a:pt x="9003" y="6882"/>
                  <a:pt x="9015" y="6882"/>
                  <a:pt x="9028" y="6882"/>
                </a:cubicBezTo>
                <a:cubicBezTo>
                  <a:pt x="9727" y="6882"/>
                  <a:pt x="10359" y="6236"/>
                  <a:pt x="10359" y="5441"/>
                </a:cubicBezTo>
                <a:cubicBezTo>
                  <a:pt x="10359" y="4643"/>
                  <a:pt x="9704" y="3989"/>
                  <a:pt x="8895" y="3989"/>
                </a:cubicBezTo>
                <a:lnTo>
                  <a:pt x="8645" y="3989"/>
                </a:lnTo>
                <a:cubicBezTo>
                  <a:pt x="8454" y="3989"/>
                  <a:pt x="8288" y="3822"/>
                  <a:pt x="8288" y="3631"/>
                </a:cubicBezTo>
                <a:cubicBezTo>
                  <a:pt x="8288" y="3536"/>
                  <a:pt x="8216" y="3465"/>
                  <a:pt x="8121" y="3465"/>
                </a:cubicBezTo>
                <a:cubicBezTo>
                  <a:pt x="8038" y="3465"/>
                  <a:pt x="7966" y="3536"/>
                  <a:pt x="7966" y="3631"/>
                </a:cubicBezTo>
                <a:cubicBezTo>
                  <a:pt x="7966" y="4001"/>
                  <a:pt x="8276" y="4310"/>
                  <a:pt x="8645" y="4310"/>
                </a:cubicBezTo>
                <a:lnTo>
                  <a:pt x="8728" y="4310"/>
                </a:lnTo>
                <a:cubicBezTo>
                  <a:pt x="9169" y="4310"/>
                  <a:pt x="9526" y="4667"/>
                  <a:pt x="9526" y="5096"/>
                </a:cubicBezTo>
                <a:cubicBezTo>
                  <a:pt x="9526" y="5310"/>
                  <a:pt x="9431" y="5501"/>
                  <a:pt x="9288" y="5632"/>
                </a:cubicBezTo>
                <a:cubicBezTo>
                  <a:pt x="9144" y="5775"/>
                  <a:pt x="8969" y="5847"/>
                  <a:pt x="8774" y="5847"/>
                </a:cubicBezTo>
                <a:cubicBezTo>
                  <a:pt x="8759" y="5847"/>
                  <a:pt x="8743" y="5847"/>
                  <a:pt x="8728" y="5846"/>
                </a:cubicBezTo>
                <a:lnTo>
                  <a:pt x="6716" y="5751"/>
                </a:lnTo>
                <a:cubicBezTo>
                  <a:pt x="6823" y="5667"/>
                  <a:pt x="6895" y="5536"/>
                  <a:pt x="6906" y="5370"/>
                </a:cubicBezTo>
                <a:lnTo>
                  <a:pt x="7216" y="2238"/>
                </a:lnTo>
                <a:cubicBezTo>
                  <a:pt x="7276" y="1667"/>
                  <a:pt x="7085" y="1095"/>
                  <a:pt x="6692" y="667"/>
                </a:cubicBezTo>
                <a:cubicBezTo>
                  <a:pt x="6311" y="238"/>
                  <a:pt x="5752" y="0"/>
                  <a:pt x="51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9" name="Google Shape;12219;p77"/>
          <p:cNvSpPr/>
          <p:nvPr/>
        </p:nvSpPr>
        <p:spPr>
          <a:xfrm>
            <a:off x="3051853" y="2463538"/>
            <a:ext cx="355520" cy="315776"/>
          </a:xfrm>
          <a:custGeom>
            <a:avLst/>
            <a:gdLst/>
            <a:ahLst/>
            <a:cxnLst/>
            <a:rect l="l" t="t" r="r" b="b"/>
            <a:pathLst>
              <a:path w="11110" h="9868" extrusionOk="0">
                <a:moveTo>
                  <a:pt x="3096" y="1307"/>
                </a:moveTo>
                <a:cubicBezTo>
                  <a:pt x="3144" y="1367"/>
                  <a:pt x="3191" y="1426"/>
                  <a:pt x="3263" y="1474"/>
                </a:cubicBezTo>
                <a:cubicBezTo>
                  <a:pt x="3334" y="1521"/>
                  <a:pt x="3430" y="1533"/>
                  <a:pt x="3525" y="1533"/>
                </a:cubicBezTo>
                <a:cubicBezTo>
                  <a:pt x="3668" y="1533"/>
                  <a:pt x="3811" y="1498"/>
                  <a:pt x="3989" y="1426"/>
                </a:cubicBezTo>
                <a:lnTo>
                  <a:pt x="3989" y="1426"/>
                </a:lnTo>
                <a:cubicBezTo>
                  <a:pt x="3739" y="2319"/>
                  <a:pt x="2834" y="2914"/>
                  <a:pt x="2441" y="3129"/>
                </a:cubicBezTo>
                <a:cubicBezTo>
                  <a:pt x="2453" y="2950"/>
                  <a:pt x="2477" y="2748"/>
                  <a:pt x="2501" y="2557"/>
                </a:cubicBezTo>
                <a:cubicBezTo>
                  <a:pt x="2596" y="2117"/>
                  <a:pt x="2810" y="1676"/>
                  <a:pt x="3096" y="1307"/>
                </a:cubicBezTo>
                <a:close/>
                <a:moveTo>
                  <a:pt x="7930" y="1307"/>
                </a:moveTo>
                <a:cubicBezTo>
                  <a:pt x="8228" y="1676"/>
                  <a:pt x="8442" y="2129"/>
                  <a:pt x="8525" y="2557"/>
                </a:cubicBezTo>
                <a:cubicBezTo>
                  <a:pt x="8573" y="2748"/>
                  <a:pt x="8585" y="2926"/>
                  <a:pt x="8585" y="3129"/>
                </a:cubicBezTo>
                <a:cubicBezTo>
                  <a:pt x="8204" y="2914"/>
                  <a:pt x="7275" y="2319"/>
                  <a:pt x="7037" y="1426"/>
                </a:cubicBezTo>
                <a:lnTo>
                  <a:pt x="7037" y="1426"/>
                </a:lnTo>
                <a:cubicBezTo>
                  <a:pt x="7216" y="1498"/>
                  <a:pt x="7370" y="1533"/>
                  <a:pt x="7501" y="1533"/>
                </a:cubicBezTo>
                <a:cubicBezTo>
                  <a:pt x="7609" y="1533"/>
                  <a:pt x="7692" y="1521"/>
                  <a:pt x="7775" y="1474"/>
                </a:cubicBezTo>
                <a:cubicBezTo>
                  <a:pt x="7847" y="1426"/>
                  <a:pt x="7906" y="1367"/>
                  <a:pt x="7930" y="1307"/>
                </a:cubicBezTo>
                <a:close/>
                <a:moveTo>
                  <a:pt x="6728" y="2914"/>
                </a:moveTo>
                <a:cubicBezTo>
                  <a:pt x="6835" y="2914"/>
                  <a:pt x="6906" y="3010"/>
                  <a:pt x="6906" y="3093"/>
                </a:cubicBezTo>
                <a:cubicBezTo>
                  <a:pt x="6906" y="3200"/>
                  <a:pt x="6823" y="3272"/>
                  <a:pt x="6728" y="3272"/>
                </a:cubicBezTo>
                <a:cubicBezTo>
                  <a:pt x="6620" y="3272"/>
                  <a:pt x="6549" y="3188"/>
                  <a:pt x="6549" y="3093"/>
                </a:cubicBezTo>
                <a:cubicBezTo>
                  <a:pt x="6549" y="3010"/>
                  <a:pt x="6644" y="2914"/>
                  <a:pt x="6728" y="2914"/>
                </a:cubicBezTo>
                <a:close/>
                <a:moveTo>
                  <a:pt x="4299" y="2914"/>
                </a:moveTo>
                <a:cubicBezTo>
                  <a:pt x="4406" y="2914"/>
                  <a:pt x="4477" y="3010"/>
                  <a:pt x="4477" y="3093"/>
                </a:cubicBezTo>
                <a:cubicBezTo>
                  <a:pt x="4477" y="3200"/>
                  <a:pt x="4394" y="3272"/>
                  <a:pt x="4299" y="3272"/>
                </a:cubicBezTo>
                <a:cubicBezTo>
                  <a:pt x="4293" y="3272"/>
                  <a:pt x="4288" y="3273"/>
                  <a:pt x="4283" y="3273"/>
                </a:cubicBezTo>
                <a:cubicBezTo>
                  <a:pt x="4204" y="3273"/>
                  <a:pt x="4120" y="3193"/>
                  <a:pt x="4120" y="3093"/>
                </a:cubicBezTo>
                <a:cubicBezTo>
                  <a:pt x="4120" y="2986"/>
                  <a:pt x="4215" y="2914"/>
                  <a:pt x="4299" y="2914"/>
                </a:cubicBezTo>
                <a:close/>
                <a:moveTo>
                  <a:pt x="6732" y="1"/>
                </a:moveTo>
                <a:cubicBezTo>
                  <a:pt x="6670" y="1"/>
                  <a:pt x="6603" y="32"/>
                  <a:pt x="6585" y="105"/>
                </a:cubicBezTo>
                <a:cubicBezTo>
                  <a:pt x="6549" y="176"/>
                  <a:pt x="6585" y="283"/>
                  <a:pt x="6668" y="307"/>
                </a:cubicBezTo>
                <a:cubicBezTo>
                  <a:pt x="7037" y="474"/>
                  <a:pt x="7394" y="724"/>
                  <a:pt x="7680" y="1021"/>
                </a:cubicBezTo>
                <a:cubicBezTo>
                  <a:pt x="7680" y="1057"/>
                  <a:pt x="7668" y="1152"/>
                  <a:pt x="7609" y="1188"/>
                </a:cubicBezTo>
                <a:cubicBezTo>
                  <a:pt x="7593" y="1194"/>
                  <a:pt x="7560" y="1205"/>
                  <a:pt x="7505" y="1205"/>
                </a:cubicBezTo>
                <a:cubicBezTo>
                  <a:pt x="7353" y="1205"/>
                  <a:pt x="7027" y="1126"/>
                  <a:pt x="6382" y="664"/>
                </a:cubicBezTo>
                <a:cubicBezTo>
                  <a:pt x="6356" y="643"/>
                  <a:pt x="6326" y="634"/>
                  <a:pt x="6295" y="634"/>
                </a:cubicBezTo>
                <a:cubicBezTo>
                  <a:pt x="6241" y="634"/>
                  <a:pt x="6186" y="662"/>
                  <a:pt x="6156" y="700"/>
                </a:cubicBezTo>
                <a:cubicBezTo>
                  <a:pt x="6097" y="771"/>
                  <a:pt x="6132" y="879"/>
                  <a:pt x="6192" y="914"/>
                </a:cubicBezTo>
                <a:cubicBezTo>
                  <a:pt x="6358" y="1033"/>
                  <a:pt x="6525" y="1140"/>
                  <a:pt x="6668" y="1236"/>
                </a:cubicBezTo>
                <a:cubicBezTo>
                  <a:pt x="6739" y="1831"/>
                  <a:pt x="7120" y="2403"/>
                  <a:pt x="7716" y="2914"/>
                </a:cubicBezTo>
                <a:cubicBezTo>
                  <a:pt x="8073" y="3212"/>
                  <a:pt x="8406" y="3391"/>
                  <a:pt x="8561" y="3462"/>
                </a:cubicBezTo>
                <a:cubicBezTo>
                  <a:pt x="8490" y="3938"/>
                  <a:pt x="8263" y="4391"/>
                  <a:pt x="7906" y="4808"/>
                </a:cubicBezTo>
                <a:cubicBezTo>
                  <a:pt x="7894" y="4772"/>
                  <a:pt x="7871" y="4760"/>
                  <a:pt x="7859" y="4724"/>
                </a:cubicBezTo>
                <a:cubicBezTo>
                  <a:pt x="7830" y="4681"/>
                  <a:pt x="7783" y="4655"/>
                  <a:pt x="7732" y="4655"/>
                </a:cubicBezTo>
                <a:cubicBezTo>
                  <a:pt x="7699" y="4655"/>
                  <a:pt x="7665" y="4665"/>
                  <a:pt x="7632" y="4689"/>
                </a:cubicBezTo>
                <a:cubicBezTo>
                  <a:pt x="7561" y="4724"/>
                  <a:pt x="7537" y="4831"/>
                  <a:pt x="7597" y="4903"/>
                </a:cubicBezTo>
                <a:cubicBezTo>
                  <a:pt x="7728" y="5129"/>
                  <a:pt x="7799" y="5355"/>
                  <a:pt x="7799" y="5605"/>
                </a:cubicBezTo>
                <a:cubicBezTo>
                  <a:pt x="7799" y="5832"/>
                  <a:pt x="7680" y="6272"/>
                  <a:pt x="6918" y="6748"/>
                </a:cubicBezTo>
                <a:cubicBezTo>
                  <a:pt x="6406" y="7082"/>
                  <a:pt x="5823" y="7260"/>
                  <a:pt x="5537" y="7260"/>
                </a:cubicBezTo>
                <a:cubicBezTo>
                  <a:pt x="5239" y="7260"/>
                  <a:pt x="4680" y="7082"/>
                  <a:pt x="4156" y="6748"/>
                </a:cubicBezTo>
                <a:cubicBezTo>
                  <a:pt x="3394" y="6260"/>
                  <a:pt x="3275" y="5832"/>
                  <a:pt x="3275" y="5605"/>
                </a:cubicBezTo>
                <a:cubicBezTo>
                  <a:pt x="3275" y="4700"/>
                  <a:pt x="4287" y="3950"/>
                  <a:pt x="5537" y="3950"/>
                </a:cubicBezTo>
                <a:cubicBezTo>
                  <a:pt x="6144" y="3950"/>
                  <a:pt x="6716" y="4129"/>
                  <a:pt x="7144" y="4450"/>
                </a:cubicBezTo>
                <a:cubicBezTo>
                  <a:pt x="7172" y="4474"/>
                  <a:pt x="7205" y="4484"/>
                  <a:pt x="7238" y="4484"/>
                </a:cubicBezTo>
                <a:cubicBezTo>
                  <a:pt x="7290" y="4484"/>
                  <a:pt x="7341" y="4458"/>
                  <a:pt x="7370" y="4415"/>
                </a:cubicBezTo>
                <a:cubicBezTo>
                  <a:pt x="7430" y="4343"/>
                  <a:pt x="7418" y="4236"/>
                  <a:pt x="7335" y="4188"/>
                </a:cubicBezTo>
                <a:cubicBezTo>
                  <a:pt x="7156" y="4057"/>
                  <a:pt x="6966" y="3950"/>
                  <a:pt x="6775" y="3879"/>
                </a:cubicBezTo>
                <a:lnTo>
                  <a:pt x="6823" y="3629"/>
                </a:lnTo>
                <a:cubicBezTo>
                  <a:pt x="7073" y="3593"/>
                  <a:pt x="7263" y="3391"/>
                  <a:pt x="7263" y="3117"/>
                </a:cubicBezTo>
                <a:cubicBezTo>
                  <a:pt x="7263" y="2843"/>
                  <a:pt x="7037" y="2617"/>
                  <a:pt x="6763" y="2617"/>
                </a:cubicBezTo>
                <a:cubicBezTo>
                  <a:pt x="6478" y="2617"/>
                  <a:pt x="6251" y="2843"/>
                  <a:pt x="6251" y="3117"/>
                </a:cubicBezTo>
                <a:cubicBezTo>
                  <a:pt x="6251" y="3319"/>
                  <a:pt x="6358" y="3474"/>
                  <a:pt x="6501" y="3569"/>
                </a:cubicBezTo>
                <a:lnTo>
                  <a:pt x="6466" y="3796"/>
                </a:lnTo>
                <a:cubicBezTo>
                  <a:pt x="6180" y="3700"/>
                  <a:pt x="5870" y="3653"/>
                  <a:pt x="5549" y="3653"/>
                </a:cubicBezTo>
                <a:cubicBezTo>
                  <a:pt x="5239" y="3653"/>
                  <a:pt x="4930" y="3700"/>
                  <a:pt x="4644" y="3796"/>
                </a:cubicBezTo>
                <a:lnTo>
                  <a:pt x="4596" y="3569"/>
                </a:lnTo>
                <a:cubicBezTo>
                  <a:pt x="4751" y="3474"/>
                  <a:pt x="4858" y="3319"/>
                  <a:pt x="4858" y="3117"/>
                </a:cubicBezTo>
                <a:cubicBezTo>
                  <a:pt x="4858" y="2843"/>
                  <a:pt x="4632" y="2617"/>
                  <a:pt x="4346" y="2617"/>
                </a:cubicBezTo>
                <a:cubicBezTo>
                  <a:pt x="4061" y="2617"/>
                  <a:pt x="3846" y="2843"/>
                  <a:pt x="3846" y="3117"/>
                </a:cubicBezTo>
                <a:cubicBezTo>
                  <a:pt x="3846" y="3379"/>
                  <a:pt x="4037" y="3593"/>
                  <a:pt x="4287" y="3629"/>
                </a:cubicBezTo>
                <a:lnTo>
                  <a:pt x="4334" y="3879"/>
                </a:lnTo>
                <a:cubicBezTo>
                  <a:pt x="4120" y="3974"/>
                  <a:pt x="3918" y="4069"/>
                  <a:pt x="3739" y="4212"/>
                </a:cubicBezTo>
                <a:cubicBezTo>
                  <a:pt x="3501" y="4391"/>
                  <a:pt x="3310" y="4593"/>
                  <a:pt x="3168" y="4831"/>
                </a:cubicBezTo>
                <a:cubicBezTo>
                  <a:pt x="2810" y="4415"/>
                  <a:pt x="2596" y="3950"/>
                  <a:pt x="2513" y="3498"/>
                </a:cubicBezTo>
                <a:cubicBezTo>
                  <a:pt x="2668" y="3415"/>
                  <a:pt x="3013" y="3236"/>
                  <a:pt x="3370" y="2938"/>
                </a:cubicBezTo>
                <a:cubicBezTo>
                  <a:pt x="3977" y="2438"/>
                  <a:pt x="4334" y="1855"/>
                  <a:pt x="4406" y="1260"/>
                </a:cubicBezTo>
                <a:cubicBezTo>
                  <a:pt x="4561" y="1176"/>
                  <a:pt x="4703" y="1069"/>
                  <a:pt x="4882" y="950"/>
                </a:cubicBezTo>
                <a:cubicBezTo>
                  <a:pt x="4954" y="890"/>
                  <a:pt x="4977" y="795"/>
                  <a:pt x="4918" y="724"/>
                </a:cubicBezTo>
                <a:cubicBezTo>
                  <a:pt x="4884" y="683"/>
                  <a:pt x="4839" y="662"/>
                  <a:pt x="4793" y="662"/>
                </a:cubicBezTo>
                <a:cubicBezTo>
                  <a:pt x="4758" y="662"/>
                  <a:pt x="4722" y="674"/>
                  <a:pt x="4692" y="700"/>
                </a:cubicBezTo>
                <a:cubicBezTo>
                  <a:pt x="4058" y="1145"/>
                  <a:pt x="3732" y="1240"/>
                  <a:pt x="3577" y="1240"/>
                </a:cubicBezTo>
                <a:cubicBezTo>
                  <a:pt x="3516" y="1240"/>
                  <a:pt x="3482" y="1225"/>
                  <a:pt x="3465" y="1212"/>
                </a:cubicBezTo>
                <a:cubicBezTo>
                  <a:pt x="3394" y="1176"/>
                  <a:pt x="3394" y="1081"/>
                  <a:pt x="3394" y="1057"/>
                </a:cubicBezTo>
                <a:cubicBezTo>
                  <a:pt x="3691" y="759"/>
                  <a:pt x="4037" y="498"/>
                  <a:pt x="4406" y="343"/>
                </a:cubicBezTo>
                <a:cubicBezTo>
                  <a:pt x="4477" y="307"/>
                  <a:pt x="4525" y="200"/>
                  <a:pt x="4501" y="128"/>
                </a:cubicBezTo>
                <a:cubicBezTo>
                  <a:pt x="4474" y="74"/>
                  <a:pt x="4404" y="33"/>
                  <a:pt x="4341" y="33"/>
                </a:cubicBezTo>
                <a:cubicBezTo>
                  <a:pt x="4322" y="33"/>
                  <a:pt x="4303" y="37"/>
                  <a:pt x="4287" y="45"/>
                </a:cubicBezTo>
                <a:cubicBezTo>
                  <a:pt x="3811" y="247"/>
                  <a:pt x="3370" y="593"/>
                  <a:pt x="2989" y="1021"/>
                </a:cubicBezTo>
                <a:cubicBezTo>
                  <a:pt x="2608" y="1486"/>
                  <a:pt x="2334" y="2010"/>
                  <a:pt x="2239" y="2522"/>
                </a:cubicBezTo>
                <a:cubicBezTo>
                  <a:pt x="2096" y="3176"/>
                  <a:pt x="2120" y="4165"/>
                  <a:pt x="3025" y="5141"/>
                </a:cubicBezTo>
                <a:lnTo>
                  <a:pt x="3049" y="5177"/>
                </a:lnTo>
                <a:cubicBezTo>
                  <a:pt x="3037" y="5248"/>
                  <a:pt x="3013" y="5320"/>
                  <a:pt x="3013" y="5403"/>
                </a:cubicBezTo>
                <a:lnTo>
                  <a:pt x="1715" y="5403"/>
                </a:lnTo>
                <a:cubicBezTo>
                  <a:pt x="1596" y="5403"/>
                  <a:pt x="1477" y="5439"/>
                  <a:pt x="1370" y="5522"/>
                </a:cubicBezTo>
                <a:lnTo>
                  <a:pt x="72" y="6653"/>
                </a:lnTo>
                <a:cubicBezTo>
                  <a:pt x="1" y="6713"/>
                  <a:pt x="1" y="6808"/>
                  <a:pt x="60" y="6867"/>
                </a:cubicBezTo>
                <a:cubicBezTo>
                  <a:pt x="96" y="6903"/>
                  <a:pt x="131" y="6927"/>
                  <a:pt x="179" y="6927"/>
                </a:cubicBezTo>
                <a:cubicBezTo>
                  <a:pt x="227" y="6927"/>
                  <a:pt x="251" y="6915"/>
                  <a:pt x="286" y="6891"/>
                </a:cubicBezTo>
                <a:lnTo>
                  <a:pt x="1584" y="5760"/>
                </a:lnTo>
                <a:cubicBezTo>
                  <a:pt x="1608" y="5724"/>
                  <a:pt x="1655" y="5712"/>
                  <a:pt x="1703" y="5712"/>
                </a:cubicBezTo>
                <a:lnTo>
                  <a:pt x="2965" y="5712"/>
                </a:lnTo>
                <a:cubicBezTo>
                  <a:pt x="2965" y="5796"/>
                  <a:pt x="2989" y="5891"/>
                  <a:pt x="3013" y="5962"/>
                </a:cubicBezTo>
                <a:lnTo>
                  <a:pt x="1858" y="6332"/>
                </a:lnTo>
                <a:cubicBezTo>
                  <a:pt x="1763" y="6367"/>
                  <a:pt x="1679" y="6427"/>
                  <a:pt x="1608" y="6510"/>
                </a:cubicBezTo>
                <a:lnTo>
                  <a:pt x="632" y="7808"/>
                </a:lnTo>
                <a:cubicBezTo>
                  <a:pt x="572" y="7879"/>
                  <a:pt x="584" y="7987"/>
                  <a:pt x="655" y="8034"/>
                </a:cubicBezTo>
                <a:cubicBezTo>
                  <a:pt x="691" y="8046"/>
                  <a:pt x="715" y="8058"/>
                  <a:pt x="763" y="8058"/>
                </a:cubicBezTo>
                <a:cubicBezTo>
                  <a:pt x="810" y="8058"/>
                  <a:pt x="870" y="8046"/>
                  <a:pt x="893" y="7998"/>
                </a:cubicBezTo>
                <a:lnTo>
                  <a:pt x="1882" y="6713"/>
                </a:lnTo>
                <a:cubicBezTo>
                  <a:pt x="1906" y="6677"/>
                  <a:pt x="1941" y="6653"/>
                  <a:pt x="1965" y="6653"/>
                </a:cubicBezTo>
                <a:lnTo>
                  <a:pt x="3156" y="6260"/>
                </a:lnTo>
                <a:cubicBezTo>
                  <a:pt x="3203" y="6332"/>
                  <a:pt x="3251" y="6415"/>
                  <a:pt x="3310" y="6474"/>
                </a:cubicBezTo>
                <a:lnTo>
                  <a:pt x="2156" y="7308"/>
                </a:lnTo>
                <a:cubicBezTo>
                  <a:pt x="2096" y="7344"/>
                  <a:pt x="2036" y="7403"/>
                  <a:pt x="2013" y="7486"/>
                </a:cubicBezTo>
                <a:lnTo>
                  <a:pt x="1358" y="8749"/>
                </a:lnTo>
                <a:cubicBezTo>
                  <a:pt x="1310" y="8820"/>
                  <a:pt x="1346" y="8927"/>
                  <a:pt x="1429" y="8975"/>
                </a:cubicBezTo>
                <a:cubicBezTo>
                  <a:pt x="1465" y="8987"/>
                  <a:pt x="1477" y="8987"/>
                  <a:pt x="1501" y="8987"/>
                </a:cubicBezTo>
                <a:cubicBezTo>
                  <a:pt x="1560" y="8987"/>
                  <a:pt x="1620" y="8951"/>
                  <a:pt x="1655" y="8891"/>
                </a:cubicBezTo>
                <a:lnTo>
                  <a:pt x="2310" y="7629"/>
                </a:lnTo>
                <a:cubicBezTo>
                  <a:pt x="2322" y="7606"/>
                  <a:pt x="2334" y="7582"/>
                  <a:pt x="2370" y="7570"/>
                </a:cubicBezTo>
                <a:lnTo>
                  <a:pt x="3560" y="6724"/>
                </a:lnTo>
                <a:cubicBezTo>
                  <a:pt x="3632" y="6796"/>
                  <a:pt x="3727" y="6855"/>
                  <a:pt x="3799" y="6915"/>
                </a:cubicBezTo>
                <a:lnTo>
                  <a:pt x="2846" y="7784"/>
                </a:lnTo>
                <a:cubicBezTo>
                  <a:pt x="2775" y="7856"/>
                  <a:pt x="2715" y="7939"/>
                  <a:pt x="2691" y="8046"/>
                </a:cubicBezTo>
                <a:lnTo>
                  <a:pt x="2322" y="9665"/>
                </a:lnTo>
                <a:cubicBezTo>
                  <a:pt x="2310" y="9761"/>
                  <a:pt x="2358" y="9856"/>
                  <a:pt x="2441" y="9868"/>
                </a:cubicBezTo>
                <a:lnTo>
                  <a:pt x="2477" y="9868"/>
                </a:lnTo>
                <a:cubicBezTo>
                  <a:pt x="2548" y="9868"/>
                  <a:pt x="2608" y="9820"/>
                  <a:pt x="2632" y="9725"/>
                </a:cubicBezTo>
                <a:lnTo>
                  <a:pt x="3013" y="8106"/>
                </a:lnTo>
                <a:cubicBezTo>
                  <a:pt x="3025" y="8082"/>
                  <a:pt x="3037" y="8034"/>
                  <a:pt x="3072" y="8022"/>
                </a:cubicBezTo>
                <a:lnTo>
                  <a:pt x="4084" y="7094"/>
                </a:lnTo>
                <a:cubicBezTo>
                  <a:pt x="4620" y="7427"/>
                  <a:pt x="5227" y="7617"/>
                  <a:pt x="5585" y="7617"/>
                </a:cubicBezTo>
                <a:cubicBezTo>
                  <a:pt x="5942" y="7617"/>
                  <a:pt x="6549" y="7427"/>
                  <a:pt x="7085" y="7094"/>
                </a:cubicBezTo>
                <a:lnTo>
                  <a:pt x="8097" y="8022"/>
                </a:lnTo>
                <a:cubicBezTo>
                  <a:pt x="8132" y="8046"/>
                  <a:pt x="8144" y="8082"/>
                  <a:pt x="8156" y="8106"/>
                </a:cubicBezTo>
                <a:lnTo>
                  <a:pt x="8525" y="9725"/>
                </a:lnTo>
                <a:cubicBezTo>
                  <a:pt x="8549" y="9808"/>
                  <a:pt x="8621" y="9868"/>
                  <a:pt x="8692" y="9868"/>
                </a:cubicBezTo>
                <a:lnTo>
                  <a:pt x="8728" y="9868"/>
                </a:lnTo>
                <a:cubicBezTo>
                  <a:pt x="8811" y="9844"/>
                  <a:pt x="8871" y="9761"/>
                  <a:pt x="8847" y="9665"/>
                </a:cubicBezTo>
                <a:lnTo>
                  <a:pt x="8466" y="8046"/>
                </a:lnTo>
                <a:cubicBezTo>
                  <a:pt x="8442" y="7951"/>
                  <a:pt x="8394" y="7856"/>
                  <a:pt x="8323" y="7784"/>
                </a:cubicBezTo>
                <a:lnTo>
                  <a:pt x="7370" y="6915"/>
                </a:lnTo>
                <a:cubicBezTo>
                  <a:pt x="7454" y="6855"/>
                  <a:pt x="7537" y="6784"/>
                  <a:pt x="7609" y="6724"/>
                </a:cubicBezTo>
                <a:lnTo>
                  <a:pt x="8799" y="7570"/>
                </a:lnTo>
                <a:cubicBezTo>
                  <a:pt x="8823" y="7582"/>
                  <a:pt x="8847" y="7617"/>
                  <a:pt x="8859" y="7629"/>
                </a:cubicBezTo>
                <a:lnTo>
                  <a:pt x="9514" y="8891"/>
                </a:lnTo>
                <a:cubicBezTo>
                  <a:pt x="9537" y="8951"/>
                  <a:pt x="9597" y="8987"/>
                  <a:pt x="9656" y="8987"/>
                </a:cubicBezTo>
                <a:cubicBezTo>
                  <a:pt x="9692" y="8987"/>
                  <a:pt x="9704" y="8987"/>
                  <a:pt x="9740" y="8975"/>
                </a:cubicBezTo>
                <a:cubicBezTo>
                  <a:pt x="9811" y="8927"/>
                  <a:pt x="9835" y="8832"/>
                  <a:pt x="9811" y="8749"/>
                </a:cubicBezTo>
                <a:lnTo>
                  <a:pt x="9156" y="7486"/>
                </a:lnTo>
                <a:cubicBezTo>
                  <a:pt x="9121" y="7403"/>
                  <a:pt x="9061" y="7344"/>
                  <a:pt x="9002" y="7308"/>
                </a:cubicBezTo>
                <a:lnTo>
                  <a:pt x="7859" y="6474"/>
                </a:lnTo>
                <a:cubicBezTo>
                  <a:pt x="7918" y="6391"/>
                  <a:pt x="7966" y="6332"/>
                  <a:pt x="8013" y="6260"/>
                </a:cubicBezTo>
                <a:lnTo>
                  <a:pt x="9204" y="6653"/>
                </a:lnTo>
                <a:cubicBezTo>
                  <a:pt x="9228" y="6665"/>
                  <a:pt x="9275" y="6677"/>
                  <a:pt x="9287" y="6713"/>
                </a:cubicBezTo>
                <a:lnTo>
                  <a:pt x="10276" y="7998"/>
                </a:lnTo>
                <a:cubicBezTo>
                  <a:pt x="10299" y="8046"/>
                  <a:pt x="10347" y="8058"/>
                  <a:pt x="10407" y="8058"/>
                </a:cubicBezTo>
                <a:cubicBezTo>
                  <a:pt x="10430" y="8058"/>
                  <a:pt x="10478" y="8046"/>
                  <a:pt x="10514" y="8034"/>
                </a:cubicBezTo>
                <a:cubicBezTo>
                  <a:pt x="10585" y="7975"/>
                  <a:pt x="10597" y="7879"/>
                  <a:pt x="10538" y="7808"/>
                </a:cubicBezTo>
                <a:lnTo>
                  <a:pt x="9561" y="6510"/>
                </a:lnTo>
                <a:cubicBezTo>
                  <a:pt x="9502" y="6427"/>
                  <a:pt x="9406" y="6367"/>
                  <a:pt x="9299" y="6332"/>
                </a:cubicBezTo>
                <a:lnTo>
                  <a:pt x="8156" y="5962"/>
                </a:lnTo>
                <a:cubicBezTo>
                  <a:pt x="8192" y="5879"/>
                  <a:pt x="8204" y="5784"/>
                  <a:pt x="8204" y="5712"/>
                </a:cubicBezTo>
                <a:lnTo>
                  <a:pt x="9466" y="5712"/>
                </a:lnTo>
                <a:cubicBezTo>
                  <a:pt x="9514" y="5712"/>
                  <a:pt x="9561" y="5724"/>
                  <a:pt x="9585" y="5760"/>
                </a:cubicBezTo>
                <a:lnTo>
                  <a:pt x="10883" y="6891"/>
                </a:lnTo>
                <a:cubicBezTo>
                  <a:pt x="10907" y="6915"/>
                  <a:pt x="10954" y="6927"/>
                  <a:pt x="10990" y="6927"/>
                </a:cubicBezTo>
                <a:cubicBezTo>
                  <a:pt x="11026" y="6927"/>
                  <a:pt x="11073" y="6915"/>
                  <a:pt x="11109" y="6879"/>
                </a:cubicBezTo>
                <a:cubicBezTo>
                  <a:pt x="11073" y="6784"/>
                  <a:pt x="11073" y="6677"/>
                  <a:pt x="11002" y="6617"/>
                </a:cubicBezTo>
                <a:lnTo>
                  <a:pt x="9704" y="5486"/>
                </a:lnTo>
                <a:cubicBezTo>
                  <a:pt x="9621" y="5415"/>
                  <a:pt x="9502" y="5367"/>
                  <a:pt x="9359" y="5367"/>
                </a:cubicBezTo>
                <a:lnTo>
                  <a:pt x="8073" y="5367"/>
                </a:lnTo>
                <a:lnTo>
                  <a:pt x="8025" y="5141"/>
                </a:lnTo>
                <a:lnTo>
                  <a:pt x="8049" y="5117"/>
                </a:lnTo>
                <a:cubicBezTo>
                  <a:pt x="8942" y="4129"/>
                  <a:pt x="8978" y="3153"/>
                  <a:pt x="8847" y="2498"/>
                </a:cubicBezTo>
                <a:cubicBezTo>
                  <a:pt x="8728" y="1962"/>
                  <a:pt x="8466" y="1438"/>
                  <a:pt x="8085" y="998"/>
                </a:cubicBezTo>
                <a:cubicBezTo>
                  <a:pt x="7728" y="581"/>
                  <a:pt x="7263" y="224"/>
                  <a:pt x="6787" y="9"/>
                </a:cubicBezTo>
                <a:cubicBezTo>
                  <a:pt x="6770" y="4"/>
                  <a:pt x="6751" y="1"/>
                  <a:pt x="673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0" name="Google Shape;12220;p77"/>
          <p:cNvGrpSpPr/>
          <p:nvPr/>
        </p:nvGrpSpPr>
        <p:grpSpPr>
          <a:xfrm>
            <a:off x="1953037" y="2552242"/>
            <a:ext cx="355136" cy="227072"/>
            <a:chOff x="1953037" y="2552242"/>
            <a:chExt cx="355136" cy="227072"/>
          </a:xfrm>
        </p:grpSpPr>
        <p:sp>
          <p:nvSpPr>
            <p:cNvPr id="12221" name="Google Shape;12221;p77"/>
            <p:cNvSpPr/>
            <p:nvPr/>
          </p:nvSpPr>
          <p:spPr>
            <a:xfrm>
              <a:off x="1953037" y="2552242"/>
              <a:ext cx="355136" cy="227072"/>
            </a:xfrm>
            <a:custGeom>
              <a:avLst/>
              <a:gdLst/>
              <a:ahLst/>
              <a:cxnLst/>
              <a:rect l="l" t="t" r="r" b="b"/>
              <a:pathLst>
                <a:path w="11098" h="7096" extrusionOk="0">
                  <a:moveTo>
                    <a:pt x="6198" y="1414"/>
                  </a:moveTo>
                  <a:cubicBezTo>
                    <a:pt x="6408" y="1414"/>
                    <a:pt x="6616" y="1431"/>
                    <a:pt x="6823" y="1464"/>
                  </a:cubicBezTo>
                  <a:cubicBezTo>
                    <a:pt x="6895" y="1488"/>
                    <a:pt x="6990" y="1500"/>
                    <a:pt x="7073" y="1512"/>
                  </a:cubicBezTo>
                  <a:lnTo>
                    <a:pt x="6907" y="2464"/>
                  </a:lnTo>
                  <a:lnTo>
                    <a:pt x="5573" y="2929"/>
                  </a:lnTo>
                  <a:lnTo>
                    <a:pt x="4978" y="1607"/>
                  </a:lnTo>
                  <a:cubicBezTo>
                    <a:pt x="5397" y="1475"/>
                    <a:pt x="5802" y="1414"/>
                    <a:pt x="6198" y="1414"/>
                  </a:cubicBezTo>
                  <a:close/>
                  <a:moveTo>
                    <a:pt x="7407" y="1607"/>
                  </a:moveTo>
                  <a:cubicBezTo>
                    <a:pt x="7883" y="1750"/>
                    <a:pt x="8478" y="2036"/>
                    <a:pt x="9097" y="2524"/>
                  </a:cubicBezTo>
                  <a:lnTo>
                    <a:pt x="9038" y="2571"/>
                  </a:lnTo>
                  <a:cubicBezTo>
                    <a:pt x="8966" y="2619"/>
                    <a:pt x="8954" y="2714"/>
                    <a:pt x="8990" y="2798"/>
                  </a:cubicBezTo>
                  <a:cubicBezTo>
                    <a:pt x="9026" y="2833"/>
                    <a:pt x="9085" y="2869"/>
                    <a:pt x="9133" y="2869"/>
                  </a:cubicBezTo>
                  <a:cubicBezTo>
                    <a:pt x="9157" y="2869"/>
                    <a:pt x="9193" y="2857"/>
                    <a:pt x="9216" y="2833"/>
                  </a:cubicBezTo>
                  <a:lnTo>
                    <a:pt x="9335" y="2750"/>
                  </a:lnTo>
                  <a:cubicBezTo>
                    <a:pt x="9740" y="3119"/>
                    <a:pt x="10157" y="3583"/>
                    <a:pt x="10574" y="4179"/>
                  </a:cubicBezTo>
                  <a:cubicBezTo>
                    <a:pt x="9883" y="4357"/>
                    <a:pt x="9228" y="4488"/>
                    <a:pt x="8633" y="4584"/>
                  </a:cubicBezTo>
                  <a:lnTo>
                    <a:pt x="8395" y="3417"/>
                  </a:lnTo>
                  <a:lnTo>
                    <a:pt x="8692" y="3214"/>
                  </a:lnTo>
                  <a:cubicBezTo>
                    <a:pt x="8776" y="3167"/>
                    <a:pt x="8788" y="3060"/>
                    <a:pt x="8740" y="2988"/>
                  </a:cubicBezTo>
                  <a:cubicBezTo>
                    <a:pt x="8709" y="2942"/>
                    <a:pt x="8659" y="2916"/>
                    <a:pt x="8604" y="2916"/>
                  </a:cubicBezTo>
                  <a:cubicBezTo>
                    <a:pt x="8574" y="2916"/>
                    <a:pt x="8543" y="2924"/>
                    <a:pt x="8514" y="2940"/>
                  </a:cubicBezTo>
                  <a:lnTo>
                    <a:pt x="8216" y="3155"/>
                  </a:lnTo>
                  <a:lnTo>
                    <a:pt x="7252" y="2512"/>
                  </a:lnTo>
                  <a:lnTo>
                    <a:pt x="7407" y="1607"/>
                  </a:lnTo>
                  <a:close/>
                  <a:moveTo>
                    <a:pt x="7049" y="2750"/>
                  </a:moveTo>
                  <a:lnTo>
                    <a:pt x="8073" y="3429"/>
                  </a:lnTo>
                  <a:lnTo>
                    <a:pt x="8311" y="4607"/>
                  </a:lnTo>
                  <a:cubicBezTo>
                    <a:pt x="7883" y="4661"/>
                    <a:pt x="7474" y="4688"/>
                    <a:pt x="7096" y="4688"/>
                  </a:cubicBezTo>
                  <a:cubicBezTo>
                    <a:pt x="6970" y="4688"/>
                    <a:pt x="6847" y="4685"/>
                    <a:pt x="6728" y="4679"/>
                  </a:cubicBezTo>
                  <a:cubicBezTo>
                    <a:pt x="6073" y="4655"/>
                    <a:pt x="5490" y="4548"/>
                    <a:pt x="5025" y="4345"/>
                  </a:cubicBezTo>
                  <a:lnTo>
                    <a:pt x="5621" y="3250"/>
                  </a:lnTo>
                  <a:lnTo>
                    <a:pt x="7049" y="2750"/>
                  </a:lnTo>
                  <a:close/>
                  <a:moveTo>
                    <a:pt x="1561" y="300"/>
                  </a:moveTo>
                  <a:cubicBezTo>
                    <a:pt x="1774" y="300"/>
                    <a:pt x="1974" y="373"/>
                    <a:pt x="2132" y="512"/>
                  </a:cubicBezTo>
                  <a:cubicBezTo>
                    <a:pt x="2323" y="678"/>
                    <a:pt x="2430" y="916"/>
                    <a:pt x="2430" y="1178"/>
                  </a:cubicBezTo>
                  <a:lnTo>
                    <a:pt x="2430" y="2762"/>
                  </a:lnTo>
                  <a:cubicBezTo>
                    <a:pt x="2430" y="2786"/>
                    <a:pt x="2465" y="3381"/>
                    <a:pt x="2906" y="4036"/>
                  </a:cubicBezTo>
                  <a:lnTo>
                    <a:pt x="2858" y="4060"/>
                  </a:lnTo>
                  <a:cubicBezTo>
                    <a:pt x="2608" y="4143"/>
                    <a:pt x="2430" y="4369"/>
                    <a:pt x="2394" y="4631"/>
                  </a:cubicBezTo>
                  <a:lnTo>
                    <a:pt x="2358" y="5084"/>
                  </a:lnTo>
                  <a:cubicBezTo>
                    <a:pt x="1358" y="4024"/>
                    <a:pt x="1192" y="2583"/>
                    <a:pt x="1192" y="2512"/>
                  </a:cubicBezTo>
                  <a:cubicBezTo>
                    <a:pt x="1180" y="2381"/>
                    <a:pt x="1072" y="2262"/>
                    <a:pt x="941" y="2214"/>
                  </a:cubicBezTo>
                  <a:lnTo>
                    <a:pt x="632" y="2143"/>
                  </a:lnTo>
                  <a:cubicBezTo>
                    <a:pt x="537" y="2119"/>
                    <a:pt x="501" y="2047"/>
                    <a:pt x="501" y="1964"/>
                  </a:cubicBezTo>
                  <a:lnTo>
                    <a:pt x="501" y="1869"/>
                  </a:lnTo>
                  <a:cubicBezTo>
                    <a:pt x="822" y="1857"/>
                    <a:pt x="1227" y="1809"/>
                    <a:pt x="1453" y="1690"/>
                  </a:cubicBezTo>
                  <a:cubicBezTo>
                    <a:pt x="1525" y="1643"/>
                    <a:pt x="1573" y="1559"/>
                    <a:pt x="1525" y="1464"/>
                  </a:cubicBezTo>
                  <a:cubicBezTo>
                    <a:pt x="1491" y="1413"/>
                    <a:pt x="1438" y="1373"/>
                    <a:pt x="1375" y="1373"/>
                  </a:cubicBezTo>
                  <a:cubicBezTo>
                    <a:pt x="1351" y="1373"/>
                    <a:pt x="1325" y="1379"/>
                    <a:pt x="1299" y="1393"/>
                  </a:cubicBezTo>
                  <a:cubicBezTo>
                    <a:pt x="1132" y="1464"/>
                    <a:pt x="799" y="1524"/>
                    <a:pt x="334" y="1547"/>
                  </a:cubicBezTo>
                  <a:lnTo>
                    <a:pt x="334" y="1524"/>
                  </a:lnTo>
                  <a:lnTo>
                    <a:pt x="334" y="916"/>
                  </a:lnTo>
                  <a:cubicBezTo>
                    <a:pt x="334" y="643"/>
                    <a:pt x="525" y="428"/>
                    <a:pt x="799" y="393"/>
                  </a:cubicBezTo>
                  <a:lnTo>
                    <a:pt x="1430" y="309"/>
                  </a:lnTo>
                  <a:cubicBezTo>
                    <a:pt x="1474" y="303"/>
                    <a:pt x="1517" y="300"/>
                    <a:pt x="1561" y="300"/>
                  </a:cubicBezTo>
                  <a:close/>
                  <a:moveTo>
                    <a:pt x="4692" y="1726"/>
                  </a:moveTo>
                  <a:lnTo>
                    <a:pt x="5335" y="3155"/>
                  </a:lnTo>
                  <a:lnTo>
                    <a:pt x="4740" y="4238"/>
                  </a:lnTo>
                  <a:cubicBezTo>
                    <a:pt x="4680" y="4203"/>
                    <a:pt x="4609" y="4167"/>
                    <a:pt x="4549" y="4131"/>
                  </a:cubicBezTo>
                  <a:cubicBezTo>
                    <a:pt x="4520" y="4115"/>
                    <a:pt x="4490" y="4107"/>
                    <a:pt x="4461" y="4107"/>
                  </a:cubicBezTo>
                  <a:cubicBezTo>
                    <a:pt x="4406" y="4107"/>
                    <a:pt x="4354" y="4136"/>
                    <a:pt x="4323" y="4191"/>
                  </a:cubicBezTo>
                  <a:cubicBezTo>
                    <a:pt x="4275" y="4262"/>
                    <a:pt x="4287" y="4369"/>
                    <a:pt x="4382" y="4417"/>
                  </a:cubicBezTo>
                  <a:cubicBezTo>
                    <a:pt x="5061" y="4845"/>
                    <a:pt x="5978" y="5060"/>
                    <a:pt x="7109" y="5060"/>
                  </a:cubicBezTo>
                  <a:cubicBezTo>
                    <a:pt x="8145" y="5060"/>
                    <a:pt x="9371" y="4881"/>
                    <a:pt x="10764" y="4500"/>
                  </a:cubicBezTo>
                  <a:lnTo>
                    <a:pt x="10764" y="4500"/>
                  </a:lnTo>
                  <a:cubicBezTo>
                    <a:pt x="10740" y="4536"/>
                    <a:pt x="10740" y="4595"/>
                    <a:pt x="10705" y="4655"/>
                  </a:cubicBezTo>
                  <a:cubicBezTo>
                    <a:pt x="10657" y="4774"/>
                    <a:pt x="10574" y="4845"/>
                    <a:pt x="10455" y="4881"/>
                  </a:cubicBezTo>
                  <a:cubicBezTo>
                    <a:pt x="9128" y="5204"/>
                    <a:pt x="7958" y="5362"/>
                    <a:pt x="6945" y="5362"/>
                  </a:cubicBezTo>
                  <a:cubicBezTo>
                    <a:pt x="6649" y="5362"/>
                    <a:pt x="6366" y="5349"/>
                    <a:pt x="6097" y="5322"/>
                  </a:cubicBezTo>
                  <a:cubicBezTo>
                    <a:pt x="5156" y="5238"/>
                    <a:pt x="4382" y="4965"/>
                    <a:pt x="3811" y="4536"/>
                  </a:cubicBezTo>
                  <a:cubicBezTo>
                    <a:pt x="2966" y="3905"/>
                    <a:pt x="2787" y="3095"/>
                    <a:pt x="2763" y="2833"/>
                  </a:cubicBezTo>
                  <a:cubicBezTo>
                    <a:pt x="2882" y="2750"/>
                    <a:pt x="2977" y="2655"/>
                    <a:pt x="3097" y="2583"/>
                  </a:cubicBezTo>
                  <a:cubicBezTo>
                    <a:pt x="3180" y="2952"/>
                    <a:pt x="3358" y="3476"/>
                    <a:pt x="3811" y="3952"/>
                  </a:cubicBezTo>
                  <a:cubicBezTo>
                    <a:pt x="3847" y="3988"/>
                    <a:pt x="3894" y="4000"/>
                    <a:pt x="3930" y="4000"/>
                  </a:cubicBezTo>
                  <a:cubicBezTo>
                    <a:pt x="3978" y="4000"/>
                    <a:pt x="4025" y="3988"/>
                    <a:pt x="4049" y="3952"/>
                  </a:cubicBezTo>
                  <a:cubicBezTo>
                    <a:pt x="4109" y="3893"/>
                    <a:pt x="4109" y="3786"/>
                    <a:pt x="4049" y="3726"/>
                  </a:cubicBezTo>
                  <a:cubicBezTo>
                    <a:pt x="3573" y="3250"/>
                    <a:pt x="3442" y="2714"/>
                    <a:pt x="3394" y="2393"/>
                  </a:cubicBezTo>
                  <a:cubicBezTo>
                    <a:pt x="3835" y="2107"/>
                    <a:pt x="4263" y="1881"/>
                    <a:pt x="4692" y="1726"/>
                  </a:cubicBezTo>
                  <a:close/>
                  <a:moveTo>
                    <a:pt x="9609" y="5417"/>
                  </a:moveTo>
                  <a:cubicBezTo>
                    <a:pt x="9490" y="5548"/>
                    <a:pt x="9371" y="5667"/>
                    <a:pt x="9252" y="5738"/>
                  </a:cubicBezTo>
                  <a:cubicBezTo>
                    <a:pt x="9216" y="5750"/>
                    <a:pt x="9157" y="5798"/>
                    <a:pt x="8978" y="5857"/>
                  </a:cubicBezTo>
                  <a:lnTo>
                    <a:pt x="8978" y="5512"/>
                  </a:lnTo>
                  <a:cubicBezTo>
                    <a:pt x="9193" y="5488"/>
                    <a:pt x="9383" y="5441"/>
                    <a:pt x="9609" y="5417"/>
                  </a:cubicBezTo>
                  <a:close/>
                  <a:moveTo>
                    <a:pt x="4668" y="5334"/>
                  </a:moveTo>
                  <a:cubicBezTo>
                    <a:pt x="5085" y="5488"/>
                    <a:pt x="5537" y="5596"/>
                    <a:pt x="6049" y="5631"/>
                  </a:cubicBezTo>
                  <a:cubicBezTo>
                    <a:pt x="6335" y="5667"/>
                    <a:pt x="6633" y="5679"/>
                    <a:pt x="6942" y="5679"/>
                  </a:cubicBezTo>
                  <a:cubicBezTo>
                    <a:pt x="7204" y="5679"/>
                    <a:pt x="7502" y="5667"/>
                    <a:pt x="7788" y="5655"/>
                  </a:cubicBezTo>
                  <a:lnTo>
                    <a:pt x="7788" y="5893"/>
                  </a:lnTo>
                  <a:cubicBezTo>
                    <a:pt x="7561" y="5893"/>
                    <a:pt x="7359" y="6012"/>
                    <a:pt x="7240" y="6203"/>
                  </a:cubicBezTo>
                  <a:cubicBezTo>
                    <a:pt x="6758" y="6257"/>
                    <a:pt x="6324" y="6280"/>
                    <a:pt x="5934" y="6280"/>
                  </a:cubicBezTo>
                  <a:cubicBezTo>
                    <a:pt x="4698" y="6280"/>
                    <a:pt x="3912" y="6050"/>
                    <a:pt x="3478" y="5869"/>
                  </a:cubicBezTo>
                  <a:lnTo>
                    <a:pt x="3501" y="5738"/>
                  </a:lnTo>
                  <a:cubicBezTo>
                    <a:pt x="3739" y="5738"/>
                    <a:pt x="4299" y="5691"/>
                    <a:pt x="4668" y="5334"/>
                  </a:cubicBezTo>
                  <a:close/>
                  <a:moveTo>
                    <a:pt x="3097" y="4322"/>
                  </a:moveTo>
                  <a:cubicBezTo>
                    <a:pt x="3239" y="4488"/>
                    <a:pt x="3394" y="4655"/>
                    <a:pt x="3608" y="4798"/>
                  </a:cubicBezTo>
                  <a:cubicBezTo>
                    <a:pt x="3811" y="4965"/>
                    <a:pt x="4049" y="5095"/>
                    <a:pt x="4323" y="5215"/>
                  </a:cubicBezTo>
                  <a:cubicBezTo>
                    <a:pt x="4073" y="5381"/>
                    <a:pt x="3751" y="5417"/>
                    <a:pt x="3573" y="5429"/>
                  </a:cubicBezTo>
                  <a:lnTo>
                    <a:pt x="3573" y="5393"/>
                  </a:lnTo>
                  <a:cubicBezTo>
                    <a:pt x="3597" y="5310"/>
                    <a:pt x="3537" y="5215"/>
                    <a:pt x="3442" y="5203"/>
                  </a:cubicBezTo>
                  <a:cubicBezTo>
                    <a:pt x="3429" y="5199"/>
                    <a:pt x="3416" y="5197"/>
                    <a:pt x="3404" y="5197"/>
                  </a:cubicBezTo>
                  <a:cubicBezTo>
                    <a:pt x="3332" y="5197"/>
                    <a:pt x="3261" y="5251"/>
                    <a:pt x="3251" y="5322"/>
                  </a:cubicBezTo>
                  <a:lnTo>
                    <a:pt x="3025" y="6465"/>
                  </a:lnTo>
                  <a:cubicBezTo>
                    <a:pt x="3001" y="6631"/>
                    <a:pt x="2846" y="6750"/>
                    <a:pt x="2668" y="6750"/>
                  </a:cubicBezTo>
                  <a:lnTo>
                    <a:pt x="1775" y="6750"/>
                  </a:lnTo>
                  <a:lnTo>
                    <a:pt x="1906" y="6441"/>
                  </a:lnTo>
                  <a:cubicBezTo>
                    <a:pt x="1965" y="6310"/>
                    <a:pt x="2084" y="6215"/>
                    <a:pt x="2239" y="6215"/>
                  </a:cubicBezTo>
                  <a:lnTo>
                    <a:pt x="2418" y="6215"/>
                  </a:lnTo>
                  <a:cubicBezTo>
                    <a:pt x="2501" y="6215"/>
                    <a:pt x="2561" y="6155"/>
                    <a:pt x="2585" y="6072"/>
                  </a:cubicBezTo>
                  <a:lnTo>
                    <a:pt x="2716" y="4667"/>
                  </a:lnTo>
                  <a:cubicBezTo>
                    <a:pt x="2727" y="4536"/>
                    <a:pt x="2811" y="4417"/>
                    <a:pt x="2954" y="4369"/>
                  </a:cubicBezTo>
                  <a:lnTo>
                    <a:pt x="3097" y="4322"/>
                  </a:lnTo>
                  <a:close/>
                  <a:moveTo>
                    <a:pt x="8657" y="5560"/>
                  </a:moveTo>
                  <a:lnTo>
                    <a:pt x="8657" y="6572"/>
                  </a:lnTo>
                  <a:cubicBezTo>
                    <a:pt x="8657" y="6679"/>
                    <a:pt x="8561" y="6750"/>
                    <a:pt x="8478" y="6750"/>
                  </a:cubicBezTo>
                  <a:lnTo>
                    <a:pt x="7347" y="6750"/>
                  </a:lnTo>
                  <a:lnTo>
                    <a:pt x="7490" y="6429"/>
                  </a:lnTo>
                  <a:cubicBezTo>
                    <a:pt x="7549" y="6286"/>
                    <a:pt x="7669" y="6215"/>
                    <a:pt x="7823" y="6215"/>
                  </a:cubicBezTo>
                  <a:lnTo>
                    <a:pt x="7954" y="6215"/>
                  </a:lnTo>
                  <a:cubicBezTo>
                    <a:pt x="8038" y="6215"/>
                    <a:pt x="8121" y="6143"/>
                    <a:pt x="8121" y="6048"/>
                  </a:cubicBezTo>
                  <a:lnTo>
                    <a:pt x="8121" y="5619"/>
                  </a:lnTo>
                  <a:cubicBezTo>
                    <a:pt x="8300" y="5607"/>
                    <a:pt x="8466" y="5572"/>
                    <a:pt x="8657" y="5560"/>
                  </a:cubicBezTo>
                  <a:close/>
                  <a:moveTo>
                    <a:pt x="1533" y="0"/>
                  </a:moveTo>
                  <a:cubicBezTo>
                    <a:pt x="1479" y="0"/>
                    <a:pt x="1425" y="4"/>
                    <a:pt x="1370" y="12"/>
                  </a:cubicBezTo>
                  <a:lnTo>
                    <a:pt x="727" y="95"/>
                  </a:lnTo>
                  <a:cubicBezTo>
                    <a:pt x="310" y="154"/>
                    <a:pt x="1" y="512"/>
                    <a:pt x="1" y="952"/>
                  </a:cubicBezTo>
                  <a:lnTo>
                    <a:pt x="1" y="1559"/>
                  </a:lnTo>
                  <a:cubicBezTo>
                    <a:pt x="1" y="1643"/>
                    <a:pt x="49" y="1738"/>
                    <a:pt x="108" y="1797"/>
                  </a:cubicBezTo>
                  <a:cubicBezTo>
                    <a:pt x="132" y="1809"/>
                    <a:pt x="156" y="1845"/>
                    <a:pt x="179" y="1857"/>
                  </a:cubicBezTo>
                  <a:lnTo>
                    <a:pt x="179" y="1976"/>
                  </a:lnTo>
                  <a:cubicBezTo>
                    <a:pt x="179" y="2214"/>
                    <a:pt x="334" y="2417"/>
                    <a:pt x="572" y="2476"/>
                  </a:cubicBezTo>
                  <a:lnTo>
                    <a:pt x="882" y="2559"/>
                  </a:lnTo>
                  <a:cubicBezTo>
                    <a:pt x="882" y="2559"/>
                    <a:pt x="894" y="2559"/>
                    <a:pt x="894" y="2571"/>
                  </a:cubicBezTo>
                  <a:cubicBezTo>
                    <a:pt x="930" y="2869"/>
                    <a:pt x="1037" y="3357"/>
                    <a:pt x="1239" y="3869"/>
                  </a:cubicBezTo>
                  <a:cubicBezTo>
                    <a:pt x="1513" y="4536"/>
                    <a:pt x="1870" y="5084"/>
                    <a:pt x="2323" y="5512"/>
                  </a:cubicBezTo>
                  <a:lnTo>
                    <a:pt x="2287" y="5905"/>
                  </a:lnTo>
                  <a:lnTo>
                    <a:pt x="2251" y="5905"/>
                  </a:lnTo>
                  <a:cubicBezTo>
                    <a:pt x="1965" y="5905"/>
                    <a:pt x="1715" y="6072"/>
                    <a:pt x="1608" y="6334"/>
                  </a:cubicBezTo>
                  <a:lnTo>
                    <a:pt x="1394" y="6869"/>
                  </a:lnTo>
                  <a:cubicBezTo>
                    <a:pt x="1370" y="6917"/>
                    <a:pt x="1370" y="6977"/>
                    <a:pt x="1406" y="7024"/>
                  </a:cubicBezTo>
                  <a:cubicBezTo>
                    <a:pt x="1430" y="7060"/>
                    <a:pt x="1477" y="7096"/>
                    <a:pt x="1537" y="7096"/>
                  </a:cubicBezTo>
                  <a:lnTo>
                    <a:pt x="2680" y="7096"/>
                  </a:lnTo>
                  <a:cubicBezTo>
                    <a:pt x="3013" y="7096"/>
                    <a:pt x="3299" y="6869"/>
                    <a:pt x="3358" y="6548"/>
                  </a:cubicBezTo>
                  <a:lnTo>
                    <a:pt x="3418" y="6215"/>
                  </a:lnTo>
                  <a:cubicBezTo>
                    <a:pt x="3894" y="6405"/>
                    <a:pt x="4704" y="6619"/>
                    <a:pt x="5942" y="6619"/>
                  </a:cubicBezTo>
                  <a:cubicBezTo>
                    <a:pt x="6287" y="6619"/>
                    <a:pt x="6668" y="6608"/>
                    <a:pt x="7085" y="6560"/>
                  </a:cubicBezTo>
                  <a:lnTo>
                    <a:pt x="7085" y="6560"/>
                  </a:lnTo>
                  <a:lnTo>
                    <a:pt x="6954" y="6869"/>
                  </a:lnTo>
                  <a:cubicBezTo>
                    <a:pt x="6930" y="6917"/>
                    <a:pt x="6942" y="6977"/>
                    <a:pt x="6966" y="7024"/>
                  </a:cubicBezTo>
                  <a:cubicBezTo>
                    <a:pt x="7002" y="7060"/>
                    <a:pt x="7049" y="7096"/>
                    <a:pt x="7109" y="7096"/>
                  </a:cubicBezTo>
                  <a:lnTo>
                    <a:pt x="8490" y="7096"/>
                  </a:lnTo>
                  <a:cubicBezTo>
                    <a:pt x="8776" y="7096"/>
                    <a:pt x="8990" y="6869"/>
                    <a:pt x="8990" y="6584"/>
                  </a:cubicBezTo>
                  <a:lnTo>
                    <a:pt x="8990" y="6215"/>
                  </a:lnTo>
                  <a:cubicBezTo>
                    <a:pt x="9204" y="6155"/>
                    <a:pt x="9347" y="6096"/>
                    <a:pt x="9443" y="6036"/>
                  </a:cubicBezTo>
                  <a:cubicBezTo>
                    <a:pt x="9669" y="5893"/>
                    <a:pt x="9871" y="5655"/>
                    <a:pt x="10062" y="5334"/>
                  </a:cubicBezTo>
                  <a:cubicBezTo>
                    <a:pt x="10216" y="5310"/>
                    <a:pt x="10383" y="5262"/>
                    <a:pt x="10538" y="5238"/>
                  </a:cubicBezTo>
                  <a:cubicBezTo>
                    <a:pt x="10764" y="5179"/>
                    <a:pt x="10943" y="5024"/>
                    <a:pt x="11014" y="4822"/>
                  </a:cubicBezTo>
                  <a:cubicBezTo>
                    <a:pt x="11098" y="4560"/>
                    <a:pt x="11062" y="4322"/>
                    <a:pt x="10943" y="4143"/>
                  </a:cubicBezTo>
                  <a:cubicBezTo>
                    <a:pt x="10645" y="3691"/>
                    <a:pt x="10145" y="3012"/>
                    <a:pt x="9454" y="2417"/>
                  </a:cubicBezTo>
                  <a:cubicBezTo>
                    <a:pt x="8657" y="1726"/>
                    <a:pt x="7776" y="1285"/>
                    <a:pt x="6883" y="1155"/>
                  </a:cubicBezTo>
                  <a:cubicBezTo>
                    <a:pt x="6667" y="1122"/>
                    <a:pt x="6450" y="1106"/>
                    <a:pt x="6233" y="1106"/>
                  </a:cubicBezTo>
                  <a:cubicBezTo>
                    <a:pt x="5093" y="1106"/>
                    <a:pt x="3929" y="1551"/>
                    <a:pt x="2739" y="2440"/>
                  </a:cubicBezTo>
                  <a:lnTo>
                    <a:pt x="2739" y="1202"/>
                  </a:lnTo>
                  <a:cubicBezTo>
                    <a:pt x="2739" y="857"/>
                    <a:pt x="2596" y="512"/>
                    <a:pt x="2323" y="285"/>
                  </a:cubicBezTo>
                  <a:cubicBezTo>
                    <a:pt x="2102" y="105"/>
                    <a:pt x="1822" y="0"/>
                    <a:pt x="15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77"/>
            <p:cNvSpPr/>
            <p:nvPr/>
          </p:nvSpPr>
          <p:spPr>
            <a:xfrm>
              <a:off x="1985805" y="2573938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3" name="Google Shape;12223;p77"/>
          <p:cNvSpPr/>
          <p:nvPr/>
        </p:nvSpPr>
        <p:spPr>
          <a:xfrm>
            <a:off x="3603917" y="2424146"/>
            <a:ext cx="348256" cy="354016"/>
          </a:xfrm>
          <a:custGeom>
            <a:avLst/>
            <a:gdLst/>
            <a:ahLst/>
            <a:cxnLst/>
            <a:rect l="l" t="t" r="r" b="b"/>
            <a:pathLst>
              <a:path w="10883" h="11063" extrusionOk="0">
                <a:moveTo>
                  <a:pt x="932" y="329"/>
                </a:moveTo>
                <a:cubicBezTo>
                  <a:pt x="1012" y="329"/>
                  <a:pt x="1098" y="346"/>
                  <a:pt x="1191" y="383"/>
                </a:cubicBezTo>
                <a:lnTo>
                  <a:pt x="1275" y="431"/>
                </a:lnTo>
                <a:cubicBezTo>
                  <a:pt x="1144" y="502"/>
                  <a:pt x="1013" y="586"/>
                  <a:pt x="894" y="693"/>
                </a:cubicBezTo>
                <a:cubicBezTo>
                  <a:pt x="703" y="859"/>
                  <a:pt x="560" y="1026"/>
                  <a:pt x="465" y="1205"/>
                </a:cubicBezTo>
                <a:cubicBezTo>
                  <a:pt x="441" y="1157"/>
                  <a:pt x="429" y="1097"/>
                  <a:pt x="417" y="1050"/>
                </a:cubicBezTo>
                <a:cubicBezTo>
                  <a:pt x="346" y="788"/>
                  <a:pt x="405" y="586"/>
                  <a:pt x="596" y="443"/>
                </a:cubicBezTo>
                <a:cubicBezTo>
                  <a:pt x="697" y="370"/>
                  <a:pt x="808" y="329"/>
                  <a:pt x="932" y="329"/>
                </a:cubicBezTo>
                <a:close/>
                <a:moveTo>
                  <a:pt x="1947" y="630"/>
                </a:moveTo>
                <a:cubicBezTo>
                  <a:pt x="1973" y="630"/>
                  <a:pt x="1999" y="631"/>
                  <a:pt x="2025" y="633"/>
                </a:cubicBezTo>
                <a:cubicBezTo>
                  <a:pt x="2334" y="669"/>
                  <a:pt x="2608" y="847"/>
                  <a:pt x="2763" y="978"/>
                </a:cubicBezTo>
                <a:cubicBezTo>
                  <a:pt x="2703" y="990"/>
                  <a:pt x="2644" y="1026"/>
                  <a:pt x="2584" y="1050"/>
                </a:cubicBezTo>
                <a:cubicBezTo>
                  <a:pt x="2513" y="1097"/>
                  <a:pt x="2465" y="1181"/>
                  <a:pt x="2513" y="1264"/>
                </a:cubicBezTo>
                <a:cubicBezTo>
                  <a:pt x="2547" y="1316"/>
                  <a:pt x="2600" y="1355"/>
                  <a:pt x="2658" y="1355"/>
                </a:cubicBezTo>
                <a:cubicBezTo>
                  <a:pt x="2681" y="1355"/>
                  <a:pt x="2704" y="1349"/>
                  <a:pt x="2727" y="1336"/>
                </a:cubicBezTo>
                <a:cubicBezTo>
                  <a:pt x="2931" y="1234"/>
                  <a:pt x="3137" y="1185"/>
                  <a:pt x="3341" y="1185"/>
                </a:cubicBezTo>
                <a:cubicBezTo>
                  <a:pt x="3591" y="1185"/>
                  <a:pt x="3837" y="1258"/>
                  <a:pt x="4073" y="1395"/>
                </a:cubicBezTo>
                <a:cubicBezTo>
                  <a:pt x="4239" y="1478"/>
                  <a:pt x="4370" y="1598"/>
                  <a:pt x="4466" y="1693"/>
                </a:cubicBezTo>
                <a:cubicBezTo>
                  <a:pt x="4370" y="1717"/>
                  <a:pt x="4275" y="1752"/>
                  <a:pt x="4180" y="1800"/>
                </a:cubicBezTo>
                <a:cubicBezTo>
                  <a:pt x="4096" y="1824"/>
                  <a:pt x="4061" y="1931"/>
                  <a:pt x="4096" y="2002"/>
                </a:cubicBezTo>
                <a:cubicBezTo>
                  <a:pt x="4115" y="2075"/>
                  <a:pt x="4181" y="2106"/>
                  <a:pt x="4244" y="2106"/>
                </a:cubicBezTo>
                <a:cubicBezTo>
                  <a:pt x="4263" y="2106"/>
                  <a:pt x="4282" y="2103"/>
                  <a:pt x="4299" y="2098"/>
                </a:cubicBezTo>
                <a:cubicBezTo>
                  <a:pt x="4531" y="1998"/>
                  <a:pt x="4780" y="1950"/>
                  <a:pt x="5034" y="1950"/>
                </a:cubicBezTo>
                <a:cubicBezTo>
                  <a:pt x="5601" y="1950"/>
                  <a:pt x="6191" y="2189"/>
                  <a:pt x="6668" y="2633"/>
                </a:cubicBezTo>
                <a:cubicBezTo>
                  <a:pt x="7025" y="2967"/>
                  <a:pt x="7275" y="3407"/>
                  <a:pt x="7394" y="3884"/>
                </a:cubicBezTo>
                <a:cubicBezTo>
                  <a:pt x="7525" y="4431"/>
                  <a:pt x="7466" y="5015"/>
                  <a:pt x="7252" y="5610"/>
                </a:cubicBezTo>
                <a:cubicBezTo>
                  <a:pt x="6537" y="7527"/>
                  <a:pt x="6406" y="8944"/>
                  <a:pt x="6859" y="9837"/>
                </a:cubicBezTo>
                <a:cubicBezTo>
                  <a:pt x="6894" y="9896"/>
                  <a:pt x="6954" y="9920"/>
                  <a:pt x="7002" y="9920"/>
                </a:cubicBezTo>
                <a:cubicBezTo>
                  <a:pt x="7037" y="9920"/>
                  <a:pt x="7049" y="9920"/>
                  <a:pt x="7085" y="9908"/>
                </a:cubicBezTo>
                <a:cubicBezTo>
                  <a:pt x="7156" y="9860"/>
                  <a:pt x="7204" y="9777"/>
                  <a:pt x="7156" y="9682"/>
                </a:cubicBezTo>
                <a:cubicBezTo>
                  <a:pt x="6930" y="9241"/>
                  <a:pt x="6871" y="8622"/>
                  <a:pt x="6978" y="7848"/>
                </a:cubicBezTo>
                <a:cubicBezTo>
                  <a:pt x="7061" y="7229"/>
                  <a:pt x="7263" y="6515"/>
                  <a:pt x="7561" y="5705"/>
                </a:cubicBezTo>
                <a:cubicBezTo>
                  <a:pt x="7716" y="5265"/>
                  <a:pt x="7799" y="4812"/>
                  <a:pt x="7799" y="4384"/>
                </a:cubicBezTo>
                <a:cubicBezTo>
                  <a:pt x="7874" y="4375"/>
                  <a:pt x="7953" y="4371"/>
                  <a:pt x="8035" y="4371"/>
                </a:cubicBezTo>
                <a:cubicBezTo>
                  <a:pt x="8746" y="4371"/>
                  <a:pt x="9716" y="4698"/>
                  <a:pt x="10121" y="5455"/>
                </a:cubicBezTo>
                <a:cubicBezTo>
                  <a:pt x="10776" y="6741"/>
                  <a:pt x="10562" y="8884"/>
                  <a:pt x="9657" y="9956"/>
                </a:cubicBezTo>
                <a:cubicBezTo>
                  <a:pt x="9418" y="10241"/>
                  <a:pt x="9044" y="10526"/>
                  <a:pt x="8530" y="10526"/>
                </a:cubicBezTo>
                <a:cubicBezTo>
                  <a:pt x="8378" y="10526"/>
                  <a:pt x="8214" y="10501"/>
                  <a:pt x="8037" y="10444"/>
                </a:cubicBezTo>
                <a:cubicBezTo>
                  <a:pt x="7823" y="10372"/>
                  <a:pt x="7668" y="10277"/>
                  <a:pt x="7514" y="10158"/>
                </a:cubicBezTo>
                <a:cubicBezTo>
                  <a:pt x="7484" y="10133"/>
                  <a:pt x="7448" y="10121"/>
                  <a:pt x="7412" y="10121"/>
                </a:cubicBezTo>
                <a:cubicBezTo>
                  <a:pt x="7363" y="10121"/>
                  <a:pt x="7315" y="10145"/>
                  <a:pt x="7287" y="10194"/>
                </a:cubicBezTo>
                <a:cubicBezTo>
                  <a:pt x="7228" y="10265"/>
                  <a:pt x="7252" y="10372"/>
                  <a:pt x="7323" y="10408"/>
                </a:cubicBezTo>
                <a:cubicBezTo>
                  <a:pt x="7394" y="10468"/>
                  <a:pt x="7466" y="10527"/>
                  <a:pt x="7561" y="10575"/>
                </a:cubicBezTo>
                <a:cubicBezTo>
                  <a:pt x="7212" y="10675"/>
                  <a:pt x="6764" y="10762"/>
                  <a:pt x="6251" y="10762"/>
                </a:cubicBezTo>
                <a:cubicBezTo>
                  <a:pt x="5908" y="10762"/>
                  <a:pt x="5536" y="10723"/>
                  <a:pt x="5144" y="10622"/>
                </a:cubicBezTo>
                <a:cubicBezTo>
                  <a:pt x="4001" y="10325"/>
                  <a:pt x="3049" y="9563"/>
                  <a:pt x="2287" y="8384"/>
                </a:cubicBezTo>
                <a:cubicBezTo>
                  <a:pt x="1394" y="6955"/>
                  <a:pt x="1548" y="5658"/>
                  <a:pt x="1846" y="4836"/>
                </a:cubicBezTo>
                <a:cubicBezTo>
                  <a:pt x="2168" y="3860"/>
                  <a:pt x="2882" y="2943"/>
                  <a:pt x="3739" y="2371"/>
                </a:cubicBezTo>
                <a:cubicBezTo>
                  <a:pt x="3811" y="2336"/>
                  <a:pt x="3823" y="2229"/>
                  <a:pt x="3775" y="2157"/>
                </a:cubicBezTo>
                <a:cubicBezTo>
                  <a:pt x="3753" y="2106"/>
                  <a:pt x="3704" y="2082"/>
                  <a:pt x="3653" y="2082"/>
                </a:cubicBezTo>
                <a:cubicBezTo>
                  <a:pt x="3621" y="2082"/>
                  <a:pt x="3588" y="2091"/>
                  <a:pt x="3561" y="2110"/>
                </a:cubicBezTo>
                <a:cubicBezTo>
                  <a:pt x="2644" y="2717"/>
                  <a:pt x="1894" y="3693"/>
                  <a:pt x="1537" y="4729"/>
                </a:cubicBezTo>
                <a:cubicBezTo>
                  <a:pt x="1453" y="4955"/>
                  <a:pt x="1382" y="5205"/>
                  <a:pt x="1334" y="5491"/>
                </a:cubicBezTo>
                <a:cubicBezTo>
                  <a:pt x="1215" y="5265"/>
                  <a:pt x="1096" y="4967"/>
                  <a:pt x="1025" y="4610"/>
                </a:cubicBezTo>
                <a:cubicBezTo>
                  <a:pt x="834" y="3645"/>
                  <a:pt x="1120" y="2752"/>
                  <a:pt x="1870" y="1943"/>
                </a:cubicBezTo>
                <a:cubicBezTo>
                  <a:pt x="1977" y="1836"/>
                  <a:pt x="2084" y="1740"/>
                  <a:pt x="2191" y="1657"/>
                </a:cubicBezTo>
                <a:cubicBezTo>
                  <a:pt x="2263" y="1598"/>
                  <a:pt x="2263" y="1502"/>
                  <a:pt x="2203" y="1443"/>
                </a:cubicBezTo>
                <a:cubicBezTo>
                  <a:pt x="2171" y="1398"/>
                  <a:pt x="2125" y="1377"/>
                  <a:pt x="2080" y="1377"/>
                </a:cubicBezTo>
                <a:cubicBezTo>
                  <a:pt x="2042" y="1377"/>
                  <a:pt x="2004" y="1392"/>
                  <a:pt x="1977" y="1419"/>
                </a:cubicBezTo>
                <a:cubicBezTo>
                  <a:pt x="1858" y="1514"/>
                  <a:pt x="1751" y="1621"/>
                  <a:pt x="1656" y="1740"/>
                </a:cubicBezTo>
                <a:cubicBezTo>
                  <a:pt x="1215" y="2193"/>
                  <a:pt x="953" y="2657"/>
                  <a:pt x="822" y="3086"/>
                </a:cubicBezTo>
                <a:cubicBezTo>
                  <a:pt x="739" y="2943"/>
                  <a:pt x="656" y="2752"/>
                  <a:pt x="608" y="2526"/>
                </a:cubicBezTo>
                <a:cubicBezTo>
                  <a:pt x="477" y="1919"/>
                  <a:pt x="656" y="1395"/>
                  <a:pt x="1132" y="978"/>
                </a:cubicBezTo>
                <a:cubicBezTo>
                  <a:pt x="1394" y="749"/>
                  <a:pt x="1665" y="630"/>
                  <a:pt x="1947" y="630"/>
                </a:cubicBezTo>
                <a:close/>
                <a:moveTo>
                  <a:pt x="912" y="1"/>
                </a:moveTo>
                <a:cubicBezTo>
                  <a:pt x="725" y="1"/>
                  <a:pt x="555" y="55"/>
                  <a:pt x="405" y="169"/>
                </a:cubicBezTo>
                <a:cubicBezTo>
                  <a:pt x="108" y="395"/>
                  <a:pt x="1" y="740"/>
                  <a:pt x="108" y="1121"/>
                </a:cubicBezTo>
                <a:cubicBezTo>
                  <a:pt x="144" y="1312"/>
                  <a:pt x="251" y="1478"/>
                  <a:pt x="298" y="1550"/>
                </a:cubicBezTo>
                <a:cubicBezTo>
                  <a:pt x="179" y="1931"/>
                  <a:pt x="203" y="2264"/>
                  <a:pt x="263" y="2550"/>
                </a:cubicBezTo>
                <a:cubicBezTo>
                  <a:pt x="370" y="3038"/>
                  <a:pt x="620" y="3419"/>
                  <a:pt x="679" y="3479"/>
                </a:cubicBezTo>
                <a:cubicBezTo>
                  <a:pt x="608" y="3919"/>
                  <a:pt x="644" y="4324"/>
                  <a:pt x="715" y="4646"/>
                </a:cubicBezTo>
                <a:cubicBezTo>
                  <a:pt x="858" y="5384"/>
                  <a:pt x="1215" y="5884"/>
                  <a:pt x="1298" y="5991"/>
                </a:cubicBezTo>
                <a:cubicBezTo>
                  <a:pt x="1263" y="6729"/>
                  <a:pt x="1441" y="7610"/>
                  <a:pt x="2025" y="8539"/>
                </a:cubicBezTo>
                <a:cubicBezTo>
                  <a:pt x="3192" y="10396"/>
                  <a:pt x="4775" y="11063"/>
                  <a:pt x="6251" y="11063"/>
                </a:cubicBezTo>
                <a:cubicBezTo>
                  <a:pt x="6871" y="11063"/>
                  <a:pt x="7466" y="10944"/>
                  <a:pt x="8002" y="10742"/>
                </a:cubicBezTo>
                <a:cubicBezTo>
                  <a:pt x="8180" y="10801"/>
                  <a:pt x="8371" y="10825"/>
                  <a:pt x="8549" y="10825"/>
                </a:cubicBezTo>
                <a:cubicBezTo>
                  <a:pt x="9061" y="10825"/>
                  <a:pt x="9538" y="10587"/>
                  <a:pt x="9930" y="10146"/>
                </a:cubicBezTo>
                <a:cubicBezTo>
                  <a:pt x="10383" y="9587"/>
                  <a:pt x="10716" y="8753"/>
                  <a:pt x="10800" y="7825"/>
                </a:cubicBezTo>
                <a:cubicBezTo>
                  <a:pt x="10883" y="6884"/>
                  <a:pt x="10728" y="5979"/>
                  <a:pt x="10371" y="5277"/>
                </a:cubicBezTo>
                <a:cubicBezTo>
                  <a:pt x="10061" y="4681"/>
                  <a:pt x="9490" y="4372"/>
                  <a:pt x="9097" y="4217"/>
                </a:cubicBezTo>
                <a:cubicBezTo>
                  <a:pt x="8737" y="4084"/>
                  <a:pt x="8354" y="4012"/>
                  <a:pt x="8003" y="4012"/>
                </a:cubicBezTo>
                <a:cubicBezTo>
                  <a:pt x="7913" y="4012"/>
                  <a:pt x="7825" y="4017"/>
                  <a:pt x="7740" y="4026"/>
                </a:cubicBezTo>
                <a:lnTo>
                  <a:pt x="7692" y="3753"/>
                </a:lnTo>
                <a:cubicBezTo>
                  <a:pt x="7561" y="3217"/>
                  <a:pt x="7275" y="2729"/>
                  <a:pt x="6871" y="2348"/>
                </a:cubicBezTo>
                <a:cubicBezTo>
                  <a:pt x="6352" y="1840"/>
                  <a:pt x="5667" y="1577"/>
                  <a:pt x="5020" y="1577"/>
                </a:cubicBezTo>
                <a:cubicBezTo>
                  <a:pt x="4954" y="1577"/>
                  <a:pt x="4888" y="1580"/>
                  <a:pt x="4823" y="1586"/>
                </a:cubicBezTo>
                <a:cubicBezTo>
                  <a:pt x="4751" y="1490"/>
                  <a:pt x="4537" y="1252"/>
                  <a:pt x="4227" y="1074"/>
                </a:cubicBezTo>
                <a:cubicBezTo>
                  <a:pt x="3929" y="904"/>
                  <a:pt x="3622" y="827"/>
                  <a:pt x="3299" y="827"/>
                </a:cubicBezTo>
                <a:cubicBezTo>
                  <a:pt x="3236" y="827"/>
                  <a:pt x="3173" y="830"/>
                  <a:pt x="3108" y="836"/>
                </a:cubicBezTo>
                <a:cubicBezTo>
                  <a:pt x="2989" y="705"/>
                  <a:pt x="2584" y="324"/>
                  <a:pt x="2025" y="264"/>
                </a:cubicBezTo>
                <a:cubicBezTo>
                  <a:pt x="1988" y="257"/>
                  <a:pt x="1952" y="254"/>
                  <a:pt x="1917" y="254"/>
                </a:cubicBezTo>
                <a:cubicBezTo>
                  <a:pt x="1839" y="254"/>
                  <a:pt x="1765" y="268"/>
                  <a:pt x="1691" y="276"/>
                </a:cubicBezTo>
                <a:cubicBezTo>
                  <a:pt x="1632" y="228"/>
                  <a:pt x="1489" y="145"/>
                  <a:pt x="1310" y="74"/>
                </a:cubicBezTo>
                <a:cubicBezTo>
                  <a:pt x="1171" y="26"/>
                  <a:pt x="1038" y="1"/>
                  <a:pt x="91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4" name="Google Shape;12224;p77"/>
          <p:cNvGrpSpPr/>
          <p:nvPr/>
        </p:nvGrpSpPr>
        <p:grpSpPr>
          <a:xfrm>
            <a:off x="2500941" y="2527218"/>
            <a:ext cx="355104" cy="250944"/>
            <a:chOff x="2500941" y="2527218"/>
            <a:chExt cx="355104" cy="250944"/>
          </a:xfrm>
        </p:grpSpPr>
        <p:sp>
          <p:nvSpPr>
            <p:cNvPr id="12225" name="Google Shape;12225;p77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77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77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77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77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0" name="Google Shape;12230;p77"/>
          <p:cNvSpPr/>
          <p:nvPr/>
        </p:nvSpPr>
        <p:spPr>
          <a:xfrm>
            <a:off x="7447437" y="2499282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1" name="Google Shape;12231;p77"/>
          <p:cNvGrpSpPr/>
          <p:nvPr/>
        </p:nvGrpSpPr>
        <p:grpSpPr>
          <a:xfrm>
            <a:off x="7993805" y="2427122"/>
            <a:ext cx="356256" cy="351808"/>
            <a:chOff x="7993805" y="2427122"/>
            <a:chExt cx="356256" cy="351808"/>
          </a:xfrm>
        </p:grpSpPr>
        <p:sp>
          <p:nvSpPr>
            <p:cNvPr id="12232" name="Google Shape;12232;p77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77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77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5" name="Google Shape;12235;p77"/>
          <p:cNvGrpSpPr/>
          <p:nvPr/>
        </p:nvGrpSpPr>
        <p:grpSpPr>
          <a:xfrm>
            <a:off x="878637" y="1965010"/>
            <a:ext cx="308640" cy="353312"/>
            <a:chOff x="878637" y="1965010"/>
            <a:chExt cx="308640" cy="353312"/>
          </a:xfrm>
        </p:grpSpPr>
        <p:sp>
          <p:nvSpPr>
            <p:cNvPr id="12236" name="Google Shape;12236;p77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77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77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9" name="Google Shape;12239;p77"/>
          <p:cNvGrpSpPr/>
          <p:nvPr/>
        </p:nvGrpSpPr>
        <p:grpSpPr>
          <a:xfrm>
            <a:off x="6896141" y="1964722"/>
            <a:ext cx="348256" cy="352448"/>
            <a:chOff x="6896141" y="1964722"/>
            <a:chExt cx="348256" cy="352448"/>
          </a:xfrm>
        </p:grpSpPr>
        <p:sp>
          <p:nvSpPr>
            <p:cNvPr id="12240" name="Google Shape;12240;p77"/>
            <p:cNvSpPr/>
            <p:nvPr/>
          </p:nvSpPr>
          <p:spPr>
            <a:xfrm>
              <a:off x="6896141" y="1964722"/>
              <a:ext cx="348256" cy="352448"/>
            </a:xfrm>
            <a:custGeom>
              <a:avLst/>
              <a:gdLst/>
              <a:ahLst/>
              <a:cxnLst/>
              <a:rect l="l" t="t" r="r" b="b"/>
              <a:pathLst>
                <a:path w="10883" h="11014" extrusionOk="0">
                  <a:moveTo>
                    <a:pt x="1406" y="1417"/>
                  </a:moveTo>
                  <a:cubicBezTo>
                    <a:pt x="1406" y="1596"/>
                    <a:pt x="1441" y="1762"/>
                    <a:pt x="1525" y="1905"/>
                  </a:cubicBezTo>
                  <a:lnTo>
                    <a:pt x="465" y="1905"/>
                  </a:lnTo>
                  <a:cubicBezTo>
                    <a:pt x="393" y="1905"/>
                    <a:pt x="334" y="1846"/>
                    <a:pt x="334" y="1774"/>
                  </a:cubicBezTo>
                  <a:cubicBezTo>
                    <a:pt x="334" y="1715"/>
                    <a:pt x="370" y="1667"/>
                    <a:pt x="429" y="1655"/>
                  </a:cubicBezTo>
                  <a:lnTo>
                    <a:pt x="1406" y="1417"/>
                  </a:lnTo>
                  <a:close/>
                  <a:moveTo>
                    <a:pt x="2751" y="334"/>
                  </a:moveTo>
                  <a:cubicBezTo>
                    <a:pt x="3334" y="334"/>
                    <a:pt x="3799" y="810"/>
                    <a:pt x="3799" y="1369"/>
                  </a:cubicBezTo>
                  <a:lnTo>
                    <a:pt x="3799" y="3453"/>
                  </a:lnTo>
                  <a:cubicBezTo>
                    <a:pt x="3287" y="3429"/>
                    <a:pt x="2953" y="3274"/>
                    <a:pt x="2799" y="3203"/>
                  </a:cubicBezTo>
                  <a:cubicBezTo>
                    <a:pt x="2870" y="2965"/>
                    <a:pt x="2918" y="2715"/>
                    <a:pt x="2918" y="2417"/>
                  </a:cubicBezTo>
                  <a:cubicBezTo>
                    <a:pt x="2918" y="2322"/>
                    <a:pt x="2846" y="2250"/>
                    <a:pt x="2751" y="2250"/>
                  </a:cubicBezTo>
                  <a:lnTo>
                    <a:pt x="2596" y="2250"/>
                  </a:lnTo>
                  <a:cubicBezTo>
                    <a:pt x="2120" y="2250"/>
                    <a:pt x="1715" y="1869"/>
                    <a:pt x="1715" y="1369"/>
                  </a:cubicBezTo>
                  <a:cubicBezTo>
                    <a:pt x="1715" y="798"/>
                    <a:pt x="2191" y="334"/>
                    <a:pt x="2751" y="334"/>
                  </a:cubicBezTo>
                  <a:close/>
                  <a:moveTo>
                    <a:pt x="2691" y="3501"/>
                  </a:moveTo>
                  <a:cubicBezTo>
                    <a:pt x="2882" y="3608"/>
                    <a:pt x="3275" y="3751"/>
                    <a:pt x="3811" y="3774"/>
                  </a:cubicBezTo>
                  <a:lnTo>
                    <a:pt x="3811" y="4310"/>
                  </a:lnTo>
                  <a:cubicBezTo>
                    <a:pt x="3811" y="4394"/>
                    <a:pt x="3870" y="4453"/>
                    <a:pt x="3965" y="4465"/>
                  </a:cubicBezTo>
                  <a:cubicBezTo>
                    <a:pt x="5156" y="4548"/>
                    <a:pt x="6251" y="4822"/>
                    <a:pt x="7204" y="5287"/>
                  </a:cubicBezTo>
                  <a:cubicBezTo>
                    <a:pt x="7966" y="5656"/>
                    <a:pt x="8645" y="6168"/>
                    <a:pt x="9216" y="6775"/>
                  </a:cubicBezTo>
                  <a:cubicBezTo>
                    <a:pt x="9930" y="7537"/>
                    <a:pt x="10299" y="8275"/>
                    <a:pt x="10466" y="8620"/>
                  </a:cubicBezTo>
                  <a:cubicBezTo>
                    <a:pt x="6025" y="8608"/>
                    <a:pt x="4203" y="7584"/>
                    <a:pt x="3453" y="6727"/>
                  </a:cubicBezTo>
                  <a:cubicBezTo>
                    <a:pt x="3156" y="6394"/>
                    <a:pt x="3025" y="6060"/>
                    <a:pt x="2965" y="5834"/>
                  </a:cubicBezTo>
                  <a:lnTo>
                    <a:pt x="2965" y="5834"/>
                  </a:lnTo>
                  <a:cubicBezTo>
                    <a:pt x="4061" y="6989"/>
                    <a:pt x="5549" y="7251"/>
                    <a:pt x="6716" y="7251"/>
                  </a:cubicBezTo>
                  <a:cubicBezTo>
                    <a:pt x="7037" y="7251"/>
                    <a:pt x="7359" y="7239"/>
                    <a:pt x="7609" y="7203"/>
                  </a:cubicBezTo>
                  <a:cubicBezTo>
                    <a:pt x="7692" y="7192"/>
                    <a:pt x="7752" y="7120"/>
                    <a:pt x="7752" y="7025"/>
                  </a:cubicBezTo>
                  <a:cubicBezTo>
                    <a:pt x="7752" y="6942"/>
                    <a:pt x="7668" y="6882"/>
                    <a:pt x="7573" y="6882"/>
                  </a:cubicBezTo>
                  <a:cubicBezTo>
                    <a:pt x="7327" y="6909"/>
                    <a:pt x="7039" y="6929"/>
                    <a:pt x="6725" y="6929"/>
                  </a:cubicBezTo>
                  <a:cubicBezTo>
                    <a:pt x="5519" y="6929"/>
                    <a:pt x="3933" y="6628"/>
                    <a:pt x="2894" y="5239"/>
                  </a:cubicBezTo>
                  <a:cubicBezTo>
                    <a:pt x="2858" y="5215"/>
                    <a:pt x="2834" y="5179"/>
                    <a:pt x="2787" y="5179"/>
                  </a:cubicBezTo>
                  <a:cubicBezTo>
                    <a:pt x="2779" y="5178"/>
                    <a:pt x="2771" y="5178"/>
                    <a:pt x="2763" y="5178"/>
                  </a:cubicBezTo>
                  <a:cubicBezTo>
                    <a:pt x="2680" y="5178"/>
                    <a:pt x="2619" y="5235"/>
                    <a:pt x="2608" y="5322"/>
                  </a:cubicBezTo>
                  <a:cubicBezTo>
                    <a:pt x="2608" y="5346"/>
                    <a:pt x="2501" y="6108"/>
                    <a:pt x="3203" y="6930"/>
                  </a:cubicBezTo>
                  <a:cubicBezTo>
                    <a:pt x="3703" y="7501"/>
                    <a:pt x="4477" y="7977"/>
                    <a:pt x="5525" y="8311"/>
                  </a:cubicBezTo>
                  <a:cubicBezTo>
                    <a:pt x="6716" y="8692"/>
                    <a:pt x="8228" y="8906"/>
                    <a:pt x="10049" y="8954"/>
                  </a:cubicBezTo>
                  <a:cubicBezTo>
                    <a:pt x="10097" y="9097"/>
                    <a:pt x="10133" y="9228"/>
                    <a:pt x="10157" y="9323"/>
                  </a:cubicBezTo>
                  <a:lnTo>
                    <a:pt x="7418" y="9323"/>
                  </a:lnTo>
                  <a:cubicBezTo>
                    <a:pt x="5299" y="9323"/>
                    <a:pt x="3703" y="8918"/>
                    <a:pt x="2679" y="8144"/>
                  </a:cubicBezTo>
                  <a:cubicBezTo>
                    <a:pt x="1679" y="7382"/>
                    <a:pt x="1536" y="6489"/>
                    <a:pt x="1536" y="6037"/>
                  </a:cubicBezTo>
                  <a:cubicBezTo>
                    <a:pt x="1536" y="5406"/>
                    <a:pt x="1846" y="4929"/>
                    <a:pt x="2179" y="4429"/>
                  </a:cubicBezTo>
                  <a:cubicBezTo>
                    <a:pt x="2370" y="4132"/>
                    <a:pt x="2549" y="3846"/>
                    <a:pt x="2691" y="3501"/>
                  </a:cubicBezTo>
                  <a:close/>
                  <a:moveTo>
                    <a:pt x="4989" y="9442"/>
                  </a:moveTo>
                  <a:cubicBezTo>
                    <a:pt x="5108" y="9466"/>
                    <a:pt x="5227" y="9489"/>
                    <a:pt x="5358" y="9501"/>
                  </a:cubicBezTo>
                  <a:lnTo>
                    <a:pt x="5358" y="10704"/>
                  </a:lnTo>
                  <a:lnTo>
                    <a:pt x="4989" y="10704"/>
                  </a:lnTo>
                  <a:lnTo>
                    <a:pt x="4989" y="9442"/>
                  </a:lnTo>
                  <a:close/>
                  <a:moveTo>
                    <a:pt x="2751" y="0"/>
                  </a:moveTo>
                  <a:cubicBezTo>
                    <a:pt x="2096" y="0"/>
                    <a:pt x="1560" y="465"/>
                    <a:pt x="1417" y="1060"/>
                  </a:cubicBezTo>
                  <a:lnTo>
                    <a:pt x="346" y="1334"/>
                  </a:lnTo>
                  <a:cubicBezTo>
                    <a:pt x="132" y="1369"/>
                    <a:pt x="1" y="1572"/>
                    <a:pt x="1" y="1762"/>
                  </a:cubicBezTo>
                  <a:cubicBezTo>
                    <a:pt x="1" y="2012"/>
                    <a:pt x="215" y="2203"/>
                    <a:pt x="453" y="2203"/>
                  </a:cubicBezTo>
                  <a:lnTo>
                    <a:pt x="1727" y="2203"/>
                  </a:lnTo>
                  <a:cubicBezTo>
                    <a:pt x="1953" y="2417"/>
                    <a:pt x="2239" y="2548"/>
                    <a:pt x="2560" y="2548"/>
                  </a:cubicBezTo>
                  <a:cubicBezTo>
                    <a:pt x="2513" y="3215"/>
                    <a:pt x="2191" y="3727"/>
                    <a:pt x="1882" y="4227"/>
                  </a:cubicBezTo>
                  <a:cubicBezTo>
                    <a:pt x="1536" y="4751"/>
                    <a:pt x="1191" y="5298"/>
                    <a:pt x="1191" y="6013"/>
                  </a:cubicBezTo>
                  <a:cubicBezTo>
                    <a:pt x="1191" y="6418"/>
                    <a:pt x="1298" y="6834"/>
                    <a:pt x="1477" y="7203"/>
                  </a:cubicBezTo>
                  <a:cubicBezTo>
                    <a:pt x="1703" y="7656"/>
                    <a:pt x="2025" y="8061"/>
                    <a:pt x="2477" y="8382"/>
                  </a:cubicBezTo>
                  <a:cubicBezTo>
                    <a:pt x="3037" y="8811"/>
                    <a:pt x="3763" y="9144"/>
                    <a:pt x="4644" y="9347"/>
                  </a:cubicBezTo>
                  <a:lnTo>
                    <a:pt x="4644" y="10692"/>
                  </a:lnTo>
                  <a:lnTo>
                    <a:pt x="3608" y="10692"/>
                  </a:lnTo>
                  <a:cubicBezTo>
                    <a:pt x="3513" y="10692"/>
                    <a:pt x="3441" y="10763"/>
                    <a:pt x="3441" y="10859"/>
                  </a:cubicBezTo>
                  <a:cubicBezTo>
                    <a:pt x="3441" y="10942"/>
                    <a:pt x="3513" y="11013"/>
                    <a:pt x="3608" y="11013"/>
                  </a:cubicBezTo>
                  <a:lnTo>
                    <a:pt x="5847" y="11013"/>
                  </a:lnTo>
                  <a:cubicBezTo>
                    <a:pt x="5942" y="11013"/>
                    <a:pt x="6013" y="10942"/>
                    <a:pt x="6013" y="10859"/>
                  </a:cubicBezTo>
                  <a:cubicBezTo>
                    <a:pt x="6013" y="10763"/>
                    <a:pt x="5942" y="10692"/>
                    <a:pt x="5847" y="10692"/>
                  </a:cubicBezTo>
                  <a:lnTo>
                    <a:pt x="5668" y="10692"/>
                  </a:lnTo>
                  <a:lnTo>
                    <a:pt x="5668" y="9525"/>
                  </a:lnTo>
                  <a:cubicBezTo>
                    <a:pt x="6204" y="9609"/>
                    <a:pt x="6787" y="9632"/>
                    <a:pt x="7418" y="9632"/>
                  </a:cubicBezTo>
                  <a:lnTo>
                    <a:pt x="10347" y="9632"/>
                  </a:lnTo>
                  <a:cubicBezTo>
                    <a:pt x="10395" y="9632"/>
                    <a:pt x="10430" y="9620"/>
                    <a:pt x="10466" y="9573"/>
                  </a:cubicBezTo>
                  <a:cubicBezTo>
                    <a:pt x="10490" y="9549"/>
                    <a:pt x="10514" y="9501"/>
                    <a:pt x="10514" y="9442"/>
                  </a:cubicBezTo>
                  <a:cubicBezTo>
                    <a:pt x="10514" y="9430"/>
                    <a:pt x="10478" y="9251"/>
                    <a:pt x="10395" y="8930"/>
                  </a:cubicBezTo>
                  <a:lnTo>
                    <a:pt x="10704" y="8930"/>
                  </a:lnTo>
                  <a:cubicBezTo>
                    <a:pt x="10740" y="8930"/>
                    <a:pt x="10811" y="8906"/>
                    <a:pt x="10835" y="8858"/>
                  </a:cubicBezTo>
                  <a:cubicBezTo>
                    <a:pt x="10871" y="8847"/>
                    <a:pt x="10883" y="8799"/>
                    <a:pt x="10847" y="8739"/>
                  </a:cubicBezTo>
                  <a:cubicBezTo>
                    <a:pt x="10835" y="8692"/>
                    <a:pt x="10478" y="7656"/>
                    <a:pt x="9454" y="6572"/>
                  </a:cubicBezTo>
                  <a:cubicBezTo>
                    <a:pt x="8859" y="5930"/>
                    <a:pt x="8144" y="5406"/>
                    <a:pt x="7335" y="5001"/>
                  </a:cubicBezTo>
                  <a:cubicBezTo>
                    <a:pt x="6382" y="4525"/>
                    <a:pt x="5299" y="4239"/>
                    <a:pt x="4120" y="4155"/>
                  </a:cubicBezTo>
                  <a:lnTo>
                    <a:pt x="4120" y="1369"/>
                  </a:lnTo>
                  <a:cubicBezTo>
                    <a:pt x="4120" y="619"/>
                    <a:pt x="3513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77"/>
            <p:cNvSpPr/>
            <p:nvPr/>
          </p:nvSpPr>
          <p:spPr>
            <a:xfrm>
              <a:off x="7155597" y="2179538"/>
              <a:ext cx="18336" cy="11904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389" y="0"/>
                  </a:moveTo>
                  <a:cubicBezTo>
                    <a:pt x="378" y="0"/>
                    <a:pt x="368" y="1"/>
                    <a:pt x="358" y="2"/>
                  </a:cubicBezTo>
                  <a:cubicBezTo>
                    <a:pt x="358" y="2"/>
                    <a:pt x="286" y="14"/>
                    <a:pt x="156" y="50"/>
                  </a:cubicBezTo>
                  <a:cubicBezTo>
                    <a:pt x="60" y="62"/>
                    <a:pt x="1" y="157"/>
                    <a:pt x="36" y="240"/>
                  </a:cubicBezTo>
                  <a:cubicBezTo>
                    <a:pt x="48" y="312"/>
                    <a:pt x="120" y="371"/>
                    <a:pt x="203" y="371"/>
                  </a:cubicBezTo>
                  <a:lnTo>
                    <a:pt x="227" y="371"/>
                  </a:lnTo>
                  <a:cubicBezTo>
                    <a:pt x="382" y="348"/>
                    <a:pt x="453" y="312"/>
                    <a:pt x="453" y="312"/>
                  </a:cubicBezTo>
                  <a:cubicBezTo>
                    <a:pt x="525" y="300"/>
                    <a:pt x="572" y="217"/>
                    <a:pt x="560" y="121"/>
                  </a:cubicBezTo>
                  <a:cubicBezTo>
                    <a:pt x="529" y="38"/>
                    <a:pt x="461" y="0"/>
                    <a:pt x="3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77"/>
            <p:cNvSpPr/>
            <p:nvPr/>
          </p:nvSpPr>
          <p:spPr>
            <a:xfrm>
              <a:off x="6962829" y="1987186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34"/>
                  </a:moveTo>
                  <a:cubicBezTo>
                    <a:pt x="607" y="334"/>
                    <a:pt x="691" y="417"/>
                    <a:pt x="691" y="513"/>
                  </a:cubicBezTo>
                  <a:cubicBezTo>
                    <a:pt x="691" y="596"/>
                    <a:pt x="607" y="691"/>
                    <a:pt x="512" y="691"/>
                  </a:cubicBezTo>
                  <a:cubicBezTo>
                    <a:pt x="405" y="691"/>
                    <a:pt x="334" y="596"/>
                    <a:pt x="334" y="513"/>
                  </a:cubicBezTo>
                  <a:cubicBezTo>
                    <a:pt x="334" y="417"/>
                    <a:pt x="417" y="334"/>
                    <a:pt x="512" y="33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6"/>
                    <a:pt x="226" y="1013"/>
                    <a:pt x="512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3" name="Google Shape;12243;p77"/>
          <p:cNvGrpSpPr/>
          <p:nvPr/>
        </p:nvGrpSpPr>
        <p:grpSpPr>
          <a:xfrm>
            <a:off x="7989997" y="2015378"/>
            <a:ext cx="355136" cy="303328"/>
            <a:chOff x="7989997" y="2015378"/>
            <a:chExt cx="355136" cy="303328"/>
          </a:xfrm>
        </p:grpSpPr>
        <p:sp>
          <p:nvSpPr>
            <p:cNvPr id="12244" name="Google Shape;12244;p77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77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77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7" name="Google Shape;12247;p77"/>
          <p:cNvGrpSpPr/>
          <p:nvPr/>
        </p:nvGrpSpPr>
        <p:grpSpPr>
          <a:xfrm>
            <a:off x="3598221" y="1509362"/>
            <a:ext cx="348640" cy="330784"/>
            <a:chOff x="3598221" y="1509362"/>
            <a:chExt cx="348640" cy="330784"/>
          </a:xfrm>
        </p:grpSpPr>
        <p:sp>
          <p:nvSpPr>
            <p:cNvPr id="12248" name="Google Shape;12248;p77"/>
            <p:cNvSpPr/>
            <p:nvPr/>
          </p:nvSpPr>
          <p:spPr>
            <a:xfrm>
              <a:off x="3739181" y="160353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5"/>
                    <a:pt x="1274" y="512"/>
                    <a:pt x="1191" y="512"/>
                  </a:cubicBezTo>
                  <a:cubicBezTo>
                    <a:pt x="1096" y="512"/>
                    <a:pt x="1024" y="595"/>
                    <a:pt x="1024" y="679"/>
                  </a:cubicBezTo>
                  <a:lnTo>
                    <a:pt x="1024" y="845"/>
                  </a:lnTo>
                  <a:cubicBezTo>
                    <a:pt x="1024" y="1036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7" y="322"/>
                  </a:cubicBezTo>
                  <a:cubicBezTo>
                    <a:pt x="762" y="322"/>
                    <a:pt x="834" y="250"/>
                    <a:pt x="834" y="155"/>
                  </a:cubicBezTo>
                  <a:cubicBezTo>
                    <a:pt x="834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77"/>
            <p:cNvSpPr/>
            <p:nvPr/>
          </p:nvSpPr>
          <p:spPr>
            <a:xfrm>
              <a:off x="3619533" y="1709906"/>
              <a:ext cx="16416" cy="15584"/>
            </a:xfrm>
            <a:custGeom>
              <a:avLst/>
              <a:gdLst/>
              <a:ahLst/>
              <a:cxnLst/>
              <a:rect l="l" t="t" r="r" b="b"/>
              <a:pathLst>
                <a:path w="513" h="487" extrusionOk="0">
                  <a:moveTo>
                    <a:pt x="340" y="1"/>
                  </a:moveTo>
                  <a:cubicBezTo>
                    <a:pt x="298" y="1"/>
                    <a:pt x="257" y="16"/>
                    <a:pt x="227" y="46"/>
                  </a:cubicBezTo>
                  <a:lnTo>
                    <a:pt x="60" y="212"/>
                  </a:lnTo>
                  <a:cubicBezTo>
                    <a:pt x="1" y="272"/>
                    <a:pt x="1" y="379"/>
                    <a:pt x="60" y="438"/>
                  </a:cubicBezTo>
                  <a:cubicBezTo>
                    <a:pt x="96" y="462"/>
                    <a:pt x="132" y="486"/>
                    <a:pt x="179" y="486"/>
                  </a:cubicBezTo>
                  <a:cubicBezTo>
                    <a:pt x="227" y="486"/>
                    <a:pt x="251" y="462"/>
                    <a:pt x="298" y="438"/>
                  </a:cubicBezTo>
                  <a:lnTo>
                    <a:pt x="465" y="272"/>
                  </a:lnTo>
                  <a:cubicBezTo>
                    <a:pt x="513" y="212"/>
                    <a:pt x="513" y="105"/>
                    <a:pt x="453" y="46"/>
                  </a:cubicBezTo>
                  <a:cubicBezTo>
                    <a:pt x="423" y="16"/>
                    <a:pt x="382" y="1"/>
                    <a:pt x="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77"/>
            <p:cNvSpPr/>
            <p:nvPr/>
          </p:nvSpPr>
          <p:spPr>
            <a:xfrm>
              <a:off x="3598221" y="1509362"/>
              <a:ext cx="348640" cy="330784"/>
            </a:xfrm>
            <a:custGeom>
              <a:avLst/>
              <a:gdLst/>
              <a:ahLst/>
              <a:cxnLst/>
              <a:rect l="l" t="t" r="r" b="b"/>
              <a:pathLst>
                <a:path w="10895" h="10337" extrusionOk="0">
                  <a:moveTo>
                    <a:pt x="5489" y="586"/>
                  </a:moveTo>
                  <a:lnTo>
                    <a:pt x="5489" y="586"/>
                  </a:lnTo>
                  <a:cubicBezTo>
                    <a:pt x="5429" y="955"/>
                    <a:pt x="5441" y="1288"/>
                    <a:pt x="5477" y="1538"/>
                  </a:cubicBezTo>
                  <a:cubicBezTo>
                    <a:pt x="5382" y="1550"/>
                    <a:pt x="5239" y="1610"/>
                    <a:pt x="5013" y="1729"/>
                  </a:cubicBezTo>
                  <a:lnTo>
                    <a:pt x="4465" y="883"/>
                  </a:lnTo>
                  <a:cubicBezTo>
                    <a:pt x="4655" y="800"/>
                    <a:pt x="5013" y="657"/>
                    <a:pt x="5489" y="586"/>
                  </a:cubicBezTo>
                  <a:close/>
                  <a:moveTo>
                    <a:pt x="6560" y="538"/>
                  </a:moveTo>
                  <a:lnTo>
                    <a:pt x="6560" y="538"/>
                  </a:lnTo>
                  <a:cubicBezTo>
                    <a:pt x="7108" y="598"/>
                    <a:pt x="7680" y="776"/>
                    <a:pt x="8215" y="1062"/>
                  </a:cubicBezTo>
                  <a:cubicBezTo>
                    <a:pt x="8382" y="1157"/>
                    <a:pt x="8537" y="1241"/>
                    <a:pt x="8704" y="1348"/>
                  </a:cubicBezTo>
                  <a:cubicBezTo>
                    <a:pt x="8715" y="1407"/>
                    <a:pt x="8858" y="1967"/>
                    <a:pt x="8882" y="2729"/>
                  </a:cubicBezTo>
                  <a:cubicBezTo>
                    <a:pt x="8620" y="2479"/>
                    <a:pt x="8358" y="2264"/>
                    <a:pt x="8144" y="2122"/>
                  </a:cubicBezTo>
                  <a:cubicBezTo>
                    <a:pt x="7549" y="1705"/>
                    <a:pt x="7084" y="1550"/>
                    <a:pt x="6906" y="1502"/>
                  </a:cubicBezTo>
                  <a:cubicBezTo>
                    <a:pt x="6834" y="1074"/>
                    <a:pt x="6715" y="764"/>
                    <a:pt x="6560" y="538"/>
                  </a:cubicBezTo>
                  <a:close/>
                  <a:moveTo>
                    <a:pt x="9073" y="1610"/>
                  </a:moveTo>
                  <a:cubicBezTo>
                    <a:pt x="9466" y="1907"/>
                    <a:pt x="9835" y="2253"/>
                    <a:pt x="10192" y="2669"/>
                  </a:cubicBezTo>
                  <a:cubicBezTo>
                    <a:pt x="10180" y="3146"/>
                    <a:pt x="10120" y="3610"/>
                    <a:pt x="10025" y="4038"/>
                  </a:cubicBezTo>
                  <a:cubicBezTo>
                    <a:pt x="9751" y="3646"/>
                    <a:pt x="9466" y="3324"/>
                    <a:pt x="9192" y="3038"/>
                  </a:cubicBezTo>
                  <a:cubicBezTo>
                    <a:pt x="9216" y="2443"/>
                    <a:pt x="9132" y="1943"/>
                    <a:pt x="9073" y="1610"/>
                  </a:cubicBezTo>
                  <a:close/>
                  <a:moveTo>
                    <a:pt x="2465" y="4205"/>
                  </a:moveTo>
                  <a:cubicBezTo>
                    <a:pt x="2608" y="4396"/>
                    <a:pt x="3024" y="4812"/>
                    <a:pt x="4179" y="4943"/>
                  </a:cubicBezTo>
                  <a:cubicBezTo>
                    <a:pt x="5644" y="5122"/>
                    <a:pt x="5846" y="6003"/>
                    <a:pt x="5858" y="6420"/>
                  </a:cubicBezTo>
                  <a:cubicBezTo>
                    <a:pt x="5679" y="6479"/>
                    <a:pt x="5489" y="6551"/>
                    <a:pt x="5286" y="6646"/>
                  </a:cubicBezTo>
                  <a:cubicBezTo>
                    <a:pt x="5251" y="6527"/>
                    <a:pt x="5191" y="6313"/>
                    <a:pt x="5060" y="6110"/>
                  </a:cubicBezTo>
                  <a:cubicBezTo>
                    <a:pt x="4667" y="5539"/>
                    <a:pt x="4012" y="5301"/>
                    <a:pt x="3524" y="5193"/>
                  </a:cubicBezTo>
                  <a:cubicBezTo>
                    <a:pt x="3405" y="5170"/>
                    <a:pt x="3286" y="5134"/>
                    <a:pt x="3167" y="5098"/>
                  </a:cubicBezTo>
                  <a:cubicBezTo>
                    <a:pt x="3148" y="5090"/>
                    <a:pt x="3128" y="5086"/>
                    <a:pt x="3109" y="5086"/>
                  </a:cubicBezTo>
                  <a:cubicBezTo>
                    <a:pt x="3044" y="5086"/>
                    <a:pt x="2983" y="5129"/>
                    <a:pt x="2965" y="5193"/>
                  </a:cubicBezTo>
                  <a:cubicBezTo>
                    <a:pt x="2929" y="5289"/>
                    <a:pt x="2977" y="5372"/>
                    <a:pt x="3060" y="5408"/>
                  </a:cubicBezTo>
                  <a:cubicBezTo>
                    <a:pt x="3179" y="5455"/>
                    <a:pt x="3322" y="5479"/>
                    <a:pt x="3453" y="5515"/>
                  </a:cubicBezTo>
                  <a:cubicBezTo>
                    <a:pt x="4774" y="5789"/>
                    <a:pt x="4953" y="6586"/>
                    <a:pt x="4989" y="6765"/>
                  </a:cubicBezTo>
                  <a:cubicBezTo>
                    <a:pt x="4774" y="6836"/>
                    <a:pt x="4572" y="6920"/>
                    <a:pt x="4358" y="7015"/>
                  </a:cubicBezTo>
                  <a:cubicBezTo>
                    <a:pt x="4274" y="6682"/>
                    <a:pt x="3917" y="6051"/>
                    <a:pt x="2560" y="5658"/>
                  </a:cubicBezTo>
                  <a:cubicBezTo>
                    <a:pt x="1869" y="5467"/>
                    <a:pt x="1715" y="5003"/>
                    <a:pt x="1679" y="4896"/>
                  </a:cubicBezTo>
                  <a:lnTo>
                    <a:pt x="2036" y="4586"/>
                  </a:lnTo>
                  <a:cubicBezTo>
                    <a:pt x="2096" y="4705"/>
                    <a:pt x="2203" y="4884"/>
                    <a:pt x="2405" y="5051"/>
                  </a:cubicBezTo>
                  <a:cubicBezTo>
                    <a:pt x="2441" y="5074"/>
                    <a:pt x="2465" y="5074"/>
                    <a:pt x="2512" y="5074"/>
                  </a:cubicBezTo>
                  <a:cubicBezTo>
                    <a:pt x="2560" y="5074"/>
                    <a:pt x="2608" y="5062"/>
                    <a:pt x="2631" y="5015"/>
                  </a:cubicBezTo>
                  <a:cubicBezTo>
                    <a:pt x="2691" y="4943"/>
                    <a:pt x="2679" y="4860"/>
                    <a:pt x="2619" y="4800"/>
                  </a:cubicBezTo>
                  <a:cubicBezTo>
                    <a:pt x="2369" y="4586"/>
                    <a:pt x="2310" y="4384"/>
                    <a:pt x="2286" y="4360"/>
                  </a:cubicBezTo>
                  <a:cubicBezTo>
                    <a:pt x="2346" y="4300"/>
                    <a:pt x="2405" y="4265"/>
                    <a:pt x="2465" y="4205"/>
                  </a:cubicBezTo>
                  <a:close/>
                  <a:moveTo>
                    <a:pt x="5882" y="312"/>
                  </a:moveTo>
                  <a:cubicBezTo>
                    <a:pt x="5965" y="359"/>
                    <a:pt x="6072" y="431"/>
                    <a:pt x="6191" y="550"/>
                  </a:cubicBezTo>
                  <a:cubicBezTo>
                    <a:pt x="6489" y="883"/>
                    <a:pt x="6632" y="1443"/>
                    <a:pt x="6632" y="2145"/>
                  </a:cubicBezTo>
                  <a:cubicBezTo>
                    <a:pt x="6632" y="2241"/>
                    <a:pt x="6715" y="2312"/>
                    <a:pt x="6799" y="2312"/>
                  </a:cubicBezTo>
                  <a:cubicBezTo>
                    <a:pt x="6894" y="2312"/>
                    <a:pt x="6965" y="2241"/>
                    <a:pt x="6965" y="2145"/>
                  </a:cubicBezTo>
                  <a:cubicBezTo>
                    <a:pt x="6965" y="2026"/>
                    <a:pt x="6965" y="1919"/>
                    <a:pt x="6953" y="1824"/>
                  </a:cubicBezTo>
                  <a:lnTo>
                    <a:pt x="6953" y="1824"/>
                  </a:lnTo>
                  <a:cubicBezTo>
                    <a:pt x="7156" y="1895"/>
                    <a:pt x="7525" y="2038"/>
                    <a:pt x="7989" y="2372"/>
                  </a:cubicBezTo>
                  <a:cubicBezTo>
                    <a:pt x="8323" y="2598"/>
                    <a:pt x="8620" y="2860"/>
                    <a:pt x="8894" y="3146"/>
                  </a:cubicBezTo>
                  <a:cubicBezTo>
                    <a:pt x="8882" y="3396"/>
                    <a:pt x="8870" y="3681"/>
                    <a:pt x="8811" y="3967"/>
                  </a:cubicBezTo>
                  <a:cubicBezTo>
                    <a:pt x="8799" y="4050"/>
                    <a:pt x="8858" y="4122"/>
                    <a:pt x="8942" y="4146"/>
                  </a:cubicBezTo>
                  <a:lnTo>
                    <a:pt x="8977" y="4146"/>
                  </a:lnTo>
                  <a:cubicBezTo>
                    <a:pt x="9049" y="4146"/>
                    <a:pt x="9120" y="4086"/>
                    <a:pt x="9132" y="4003"/>
                  </a:cubicBezTo>
                  <a:cubicBezTo>
                    <a:pt x="9168" y="3824"/>
                    <a:pt x="9192" y="3634"/>
                    <a:pt x="9216" y="3455"/>
                  </a:cubicBezTo>
                  <a:cubicBezTo>
                    <a:pt x="9489" y="3777"/>
                    <a:pt x="9727" y="4098"/>
                    <a:pt x="9954" y="4408"/>
                  </a:cubicBezTo>
                  <a:cubicBezTo>
                    <a:pt x="9847" y="4693"/>
                    <a:pt x="9763" y="4920"/>
                    <a:pt x="9656" y="5134"/>
                  </a:cubicBezTo>
                  <a:cubicBezTo>
                    <a:pt x="9394" y="5729"/>
                    <a:pt x="9037" y="6253"/>
                    <a:pt x="8584" y="6705"/>
                  </a:cubicBezTo>
                  <a:cubicBezTo>
                    <a:pt x="7977" y="7313"/>
                    <a:pt x="7382" y="7598"/>
                    <a:pt x="7156" y="7682"/>
                  </a:cubicBezTo>
                  <a:cubicBezTo>
                    <a:pt x="7072" y="7479"/>
                    <a:pt x="6989" y="7301"/>
                    <a:pt x="6918" y="7134"/>
                  </a:cubicBezTo>
                  <a:cubicBezTo>
                    <a:pt x="7906" y="6610"/>
                    <a:pt x="8573" y="5824"/>
                    <a:pt x="8918" y="4753"/>
                  </a:cubicBezTo>
                  <a:cubicBezTo>
                    <a:pt x="8942" y="4670"/>
                    <a:pt x="8894" y="4574"/>
                    <a:pt x="8811" y="4562"/>
                  </a:cubicBezTo>
                  <a:cubicBezTo>
                    <a:pt x="8789" y="4554"/>
                    <a:pt x="8768" y="4550"/>
                    <a:pt x="8749" y="4550"/>
                  </a:cubicBezTo>
                  <a:cubicBezTo>
                    <a:pt x="8682" y="4550"/>
                    <a:pt x="8629" y="4596"/>
                    <a:pt x="8620" y="4670"/>
                  </a:cubicBezTo>
                  <a:cubicBezTo>
                    <a:pt x="8299" y="5646"/>
                    <a:pt x="7680" y="6372"/>
                    <a:pt x="6799" y="6848"/>
                  </a:cubicBezTo>
                  <a:cubicBezTo>
                    <a:pt x="6727" y="6682"/>
                    <a:pt x="6679" y="6575"/>
                    <a:pt x="6632" y="6479"/>
                  </a:cubicBezTo>
                  <a:cubicBezTo>
                    <a:pt x="7120" y="6277"/>
                    <a:pt x="7453" y="5943"/>
                    <a:pt x="7584" y="5515"/>
                  </a:cubicBezTo>
                  <a:cubicBezTo>
                    <a:pt x="7953" y="4396"/>
                    <a:pt x="6941" y="2955"/>
                    <a:pt x="6906" y="2895"/>
                  </a:cubicBezTo>
                  <a:cubicBezTo>
                    <a:pt x="6876" y="2844"/>
                    <a:pt x="6825" y="2820"/>
                    <a:pt x="6772" y="2820"/>
                  </a:cubicBezTo>
                  <a:cubicBezTo>
                    <a:pt x="6740" y="2820"/>
                    <a:pt x="6707" y="2830"/>
                    <a:pt x="6679" y="2848"/>
                  </a:cubicBezTo>
                  <a:cubicBezTo>
                    <a:pt x="6608" y="2895"/>
                    <a:pt x="6584" y="2991"/>
                    <a:pt x="6632" y="3074"/>
                  </a:cubicBezTo>
                  <a:cubicBezTo>
                    <a:pt x="6644" y="3086"/>
                    <a:pt x="7584" y="4443"/>
                    <a:pt x="7275" y="5408"/>
                  </a:cubicBezTo>
                  <a:cubicBezTo>
                    <a:pt x="7215" y="5586"/>
                    <a:pt x="7108" y="5753"/>
                    <a:pt x="6977" y="5884"/>
                  </a:cubicBezTo>
                  <a:cubicBezTo>
                    <a:pt x="7060" y="5467"/>
                    <a:pt x="7060" y="4765"/>
                    <a:pt x="6620" y="3765"/>
                  </a:cubicBezTo>
                  <a:cubicBezTo>
                    <a:pt x="6594" y="3713"/>
                    <a:pt x="6538" y="3674"/>
                    <a:pt x="6477" y="3674"/>
                  </a:cubicBezTo>
                  <a:cubicBezTo>
                    <a:pt x="6453" y="3674"/>
                    <a:pt x="6429" y="3680"/>
                    <a:pt x="6406" y="3693"/>
                  </a:cubicBezTo>
                  <a:cubicBezTo>
                    <a:pt x="6334" y="3729"/>
                    <a:pt x="6287" y="3824"/>
                    <a:pt x="6334" y="3908"/>
                  </a:cubicBezTo>
                  <a:cubicBezTo>
                    <a:pt x="6549" y="4348"/>
                    <a:pt x="6763" y="5015"/>
                    <a:pt x="6703" y="5634"/>
                  </a:cubicBezTo>
                  <a:cubicBezTo>
                    <a:pt x="6668" y="5991"/>
                    <a:pt x="6549" y="6146"/>
                    <a:pt x="6549" y="6170"/>
                  </a:cubicBezTo>
                  <a:cubicBezTo>
                    <a:pt x="6489" y="6194"/>
                    <a:pt x="6227" y="6289"/>
                    <a:pt x="6191" y="6301"/>
                  </a:cubicBezTo>
                  <a:cubicBezTo>
                    <a:pt x="6156" y="6015"/>
                    <a:pt x="6072" y="5658"/>
                    <a:pt x="5775" y="5336"/>
                  </a:cubicBezTo>
                  <a:cubicBezTo>
                    <a:pt x="5429" y="4943"/>
                    <a:pt x="4905" y="4705"/>
                    <a:pt x="4227" y="4622"/>
                  </a:cubicBezTo>
                  <a:cubicBezTo>
                    <a:pt x="3060" y="4479"/>
                    <a:pt x="2762" y="4062"/>
                    <a:pt x="2715" y="3979"/>
                  </a:cubicBezTo>
                  <a:cubicBezTo>
                    <a:pt x="3477" y="3324"/>
                    <a:pt x="4191" y="2717"/>
                    <a:pt x="4501" y="2455"/>
                  </a:cubicBezTo>
                  <a:cubicBezTo>
                    <a:pt x="5096" y="1979"/>
                    <a:pt x="5429" y="1860"/>
                    <a:pt x="5548" y="1824"/>
                  </a:cubicBezTo>
                  <a:cubicBezTo>
                    <a:pt x="5584" y="1955"/>
                    <a:pt x="5608" y="2038"/>
                    <a:pt x="5620" y="2038"/>
                  </a:cubicBezTo>
                  <a:cubicBezTo>
                    <a:pt x="5648" y="2105"/>
                    <a:pt x="5707" y="2141"/>
                    <a:pt x="5778" y="2141"/>
                  </a:cubicBezTo>
                  <a:cubicBezTo>
                    <a:pt x="5796" y="2141"/>
                    <a:pt x="5815" y="2138"/>
                    <a:pt x="5834" y="2133"/>
                  </a:cubicBezTo>
                  <a:cubicBezTo>
                    <a:pt x="5906" y="2098"/>
                    <a:pt x="5953" y="2014"/>
                    <a:pt x="5917" y="1919"/>
                  </a:cubicBezTo>
                  <a:cubicBezTo>
                    <a:pt x="5917" y="1907"/>
                    <a:pt x="5644" y="1193"/>
                    <a:pt x="5882" y="312"/>
                  </a:cubicBezTo>
                  <a:close/>
                  <a:moveTo>
                    <a:pt x="1417" y="5098"/>
                  </a:moveTo>
                  <a:cubicBezTo>
                    <a:pt x="1512" y="5336"/>
                    <a:pt x="1786" y="5753"/>
                    <a:pt x="2453" y="5943"/>
                  </a:cubicBezTo>
                  <a:cubicBezTo>
                    <a:pt x="2917" y="6074"/>
                    <a:pt x="3536" y="6313"/>
                    <a:pt x="3870" y="6753"/>
                  </a:cubicBezTo>
                  <a:cubicBezTo>
                    <a:pt x="3989" y="6896"/>
                    <a:pt x="4036" y="7027"/>
                    <a:pt x="4048" y="7110"/>
                  </a:cubicBezTo>
                  <a:cubicBezTo>
                    <a:pt x="4048" y="7134"/>
                    <a:pt x="4036" y="7134"/>
                    <a:pt x="4036" y="7134"/>
                  </a:cubicBezTo>
                  <a:cubicBezTo>
                    <a:pt x="3381" y="7408"/>
                    <a:pt x="2750" y="7658"/>
                    <a:pt x="2346" y="7789"/>
                  </a:cubicBezTo>
                  <a:cubicBezTo>
                    <a:pt x="2324" y="7793"/>
                    <a:pt x="2302" y="7796"/>
                    <a:pt x="2281" y="7796"/>
                  </a:cubicBezTo>
                  <a:cubicBezTo>
                    <a:pt x="2246" y="7796"/>
                    <a:pt x="2213" y="7788"/>
                    <a:pt x="2191" y="7765"/>
                  </a:cubicBezTo>
                  <a:lnTo>
                    <a:pt x="1834" y="7503"/>
                  </a:lnTo>
                  <a:cubicBezTo>
                    <a:pt x="1917" y="7444"/>
                    <a:pt x="2036" y="7384"/>
                    <a:pt x="2155" y="7313"/>
                  </a:cubicBezTo>
                  <a:cubicBezTo>
                    <a:pt x="2488" y="7110"/>
                    <a:pt x="2786" y="6896"/>
                    <a:pt x="2798" y="6884"/>
                  </a:cubicBezTo>
                  <a:cubicBezTo>
                    <a:pt x="2869" y="6836"/>
                    <a:pt x="2881" y="6729"/>
                    <a:pt x="2822" y="6658"/>
                  </a:cubicBezTo>
                  <a:cubicBezTo>
                    <a:pt x="2802" y="6617"/>
                    <a:pt x="2758" y="6596"/>
                    <a:pt x="2712" y="6596"/>
                  </a:cubicBezTo>
                  <a:cubicBezTo>
                    <a:pt x="2676" y="6596"/>
                    <a:pt x="2638" y="6608"/>
                    <a:pt x="2608" y="6634"/>
                  </a:cubicBezTo>
                  <a:cubicBezTo>
                    <a:pt x="2072" y="7015"/>
                    <a:pt x="1393" y="7420"/>
                    <a:pt x="1250" y="7420"/>
                  </a:cubicBezTo>
                  <a:cubicBezTo>
                    <a:pt x="643" y="7360"/>
                    <a:pt x="357" y="6313"/>
                    <a:pt x="310" y="6194"/>
                  </a:cubicBezTo>
                  <a:cubicBezTo>
                    <a:pt x="298" y="6134"/>
                    <a:pt x="310" y="6063"/>
                    <a:pt x="369" y="6015"/>
                  </a:cubicBezTo>
                  <a:cubicBezTo>
                    <a:pt x="583" y="5836"/>
                    <a:pt x="953" y="5503"/>
                    <a:pt x="1417" y="5098"/>
                  </a:cubicBezTo>
                  <a:close/>
                  <a:moveTo>
                    <a:pt x="5797" y="0"/>
                  </a:moveTo>
                  <a:cubicBezTo>
                    <a:pt x="5725" y="0"/>
                    <a:pt x="5665" y="45"/>
                    <a:pt x="5644" y="109"/>
                  </a:cubicBezTo>
                  <a:cubicBezTo>
                    <a:pt x="5620" y="169"/>
                    <a:pt x="5608" y="217"/>
                    <a:pt x="5596" y="276"/>
                  </a:cubicBezTo>
                  <a:cubicBezTo>
                    <a:pt x="4751" y="371"/>
                    <a:pt x="4215" y="693"/>
                    <a:pt x="4179" y="705"/>
                  </a:cubicBezTo>
                  <a:cubicBezTo>
                    <a:pt x="4132" y="729"/>
                    <a:pt x="4120" y="764"/>
                    <a:pt x="4108" y="812"/>
                  </a:cubicBezTo>
                  <a:cubicBezTo>
                    <a:pt x="4096" y="848"/>
                    <a:pt x="4108" y="895"/>
                    <a:pt x="4132" y="931"/>
                  </a:cubicBezTo>
                  <a:lnTo>
                    <a:pt x="4786" y="1907"/>
                  </a:lnTo>
                  <a:cubicBezTo>
                    <a:pt x="4655" y="2003"/>
                    <a:pt x="4513" y="2098"/>
                    <a:pt x="4346" y="2241"/>
                  </a:cubicBezTo>
                  <a:cubicBezTo>
                    <a:pt x="3620" y="2812"/>
                    <a:pt x="893" y="5193"/>
                    <a:pt x="191" y="5813"/>
                  </a:cubicBezTo>
                  <a:cubicBezTo>
                    <a:pt x="60" y="5932"/>
                    <a:pt x="0" y="6122"/>
                    <a:pt x="48" y="6313"/>
                  </a:cubicBezTo>
                  <a:cubicBezTo>
                    <a:pt x="83" y="6467"/>
                    <a:pt x="191" y="6825"/>
                    <a:pt x="405" y="7146"/>
                  </a:cubicBezTo>
                  <a:cubicBezTo>
                    <a:pt x="643" y="7515"/>
                    <a:pt x="917" y="7729"/>
                    <a:pt x="1250" y="7753"/>
                  </a:cubicBezTo>
                  <a:lnTo>
                    <a:pt x="1274" y="7753"/>
                  </a:lnTo>
                  <a:cubicBezTo>
                    <a:pt x="1334" y="7753"/>
                    <a:pt x="1417" y="7741"/>
                    <a:pt x="1536" y="7694"/>
                  </a:cubicBezTo>
                  <a:lnTo>
                    <a:pt x="2024" y="8039"/>
                  </a:lnTo>
                  <a:cubicBezTo>
                    <a:pt x="2107" y="8099"/>
                    <a:pt x="2215" y="8134"/>
                    <a:pt x="2310" y="8134"/>
                  </a:cubicBezTo>
                  <a:cubicBezTo>
                    <a:pt x="2369" y="8134"/>
                    <a:pt x="2405" y="8110"/>
                    <a:pt x="2465" y="8099"/>
                  </a:cubicBezTo>
                  <a:cubicBezTo>
                    <a:pt x="2881" y="7956"/>
                    <a:pt x="3512" y="7694"/>
                    <a:pt x="4167" y="7432"/>
                  </a:cubicBezTo>
                  <a:cubicBezTo>
                    <a:pt x="4953" y="7122"/>
                    <a:pt x="5775" y="6777"/>
                    <a:pt x="6358" y="6586"/>
                  </a:cubicBezTo>
                  <a:cubicBezTo>
                    <a:pt x="6537" y="6979"/>
                    <a:pt x="7251" y="8610"/>
                    <a:pt x="7846" y="10230"/>
                  </a:cubicBezTo>
                  <a:cubicBezTo>
                    <a:pt x="7870" y="10289"/>
                    <a:pt x="7930" y="10337"/>
                    <a:pt x="7989" y="10337"/>
                  </a:cubicBezTo>
                  <a:cubicBezTo>
                    <a:pt x="8001" y="10337"/>
                    <a:pt x="8025" y="10337"/>
                    <a:pt x="8049" y="10313"/>
                  </a:cubicBezTo>
                  <a:cubicBezTo>
                    <a:pt x="8144" y="10289"/>
                    <a:pt x="8168" y="10194"/>
                    <a:pt x="8144" y="10111"/>
                  </a:cubicBezTo>
                  <a:lnTo>
                    <a:pt x="7965" y="9622"/>
                  </a:lnTo>
                  <a:cubicBezTo>
                    <a:pt x="8215" y="9480"/>
                    <a:pt x="9275" y="8944"/>
                    <a:pt x="10120" y="8170"/>
                  </a:cubicBezTo>
                  <a:cubicBezTo>
                    <a:pt x="10180" y="8110"/>
                    <a:pt x="10192" y="8015"/>
                    <a:pt x="10132" y="7956"/>
                  </a:cubicBezTo>
                  <a:cubicBezTo>
                    <a:pt x="10097" y="7920"/>
                    <a:pt x="10044" y="7897"/>
                    <a:pt x="9995" y="7897"/>
                  </a:cubicBezTo>
                  <a:cubicBezTo>
                    <a:pt x="9962" y="7897"/>
                    <a:pt x="9930" y="7908"/>
                    <a:pt x="9906" y="7932"/>
                  </a:cubicBezTo>
                  <a:cubicBezTo>
                    <a:pt x="9120" y="8646"/>
                    <a:pt x="8144" y="9170"/>
                    <a:pt x="7858" y="9301"/>
                  </a:cubicBezTo>
                  <a:cubicBezTo>
                    <a:pt x="7787" y="9122"/>
                    <a:pt x="7727" y="8944"/>
                    <a:pt x="7644" y="8765"/>
                  </a:cubicBezTo>
                  <a:cubicBezTo>
                    <a:pt x="8025" y="8587"/>
                    <a:pt x="9180" y="7991"/>
                    <a:pt x="10049" y="6944"/>
                  </a:cubicBezTo>
                  <a:cubicBezTo>
                    <a:pt x="10108" y="6860"/>
                    <a:pt x="10085" y="6777"/>
                    <a:pt x="10025" y="6717"/>
                  </a:cubicBezTo>
                  <a:cubicBezTo>
                    <a:pt x="9993" y="6691"/>
                    <a:pt x="9958" y="6678"/>
                    <a:pt x="9925" y="6678"/>
                  </a:cubicBezTo>
                  <a:cubicBezTo>
                    <a:pt x="9883" y="6678"/>
                    <a:pt x="9844" y="6697"/>
                    <a:pt x="9811" y="6729"/>
                  </a:cubicBezTo>
                  <a:cubicBezTo>
                    <a:pt x="9001" y="7718"/>
                    <a:pt x="7906" y="8289"/>
                    <a:pt x="7525" y="8468"/>
                  </a:cubicBezTo>
                  <a:cubicBezTo>
                    <a:pt x="7453" y="8289"/>
                    <a:pt x="7382" y="8110"/>
                    <a:pt x="7322" y="7956"/>
                  </a:cubicBezTo>
                  <a:cubicBezTo>
                    <a:pt x="7572" y="7848"/>
                    <a:pt x="8203" y="7551"/>
                    <a:pt x="8835" y="6908"/>
                  </a:cubicBezTo>
                  <a:cubicBezTo>
                    <a:pt x="9311" y="6432"/>
                    <a:pt x="9704" y="5884"/>
                    <a:pt x="9989" y="5253"/>
                  </a:cubicBezTo>
                  <a:cubicBezTo>
                    <a:pt x="10061" y="5098"/>
                    <a:pt x="10120" y="4931"/>
                    <a:pt x="10180" y="4765"/>
                  </a:cubicBezTo>
                  <a:cubicBezTo>
                    <a:pt x="10323" y="4991"/>
                    <a:pt x="10442" y="5193"/>
                    <a:pt x="10561" y="5408"/>
                  </a:cubicBezTo>
                  <a:cubicBezTo>
                    <a:pt x="10478" y="5658"/>
                    <a:pt x="10370" y="5908"/>
                    <a:pt x="10239" y="6146"/>
                  </a:cubicBezTo>
                  <a:cubicBezTo>
                    <a:pt x="10192" y="6229"/>
                    <a:pt x="10228" y="6324"/>
                    <a:pt x="10299" y="6372"/>
                  </a:cubicBezTo>
                  <a:cubicBezTo>
                    <a:pt x="10323" y="6384"/>
                    <a:pt x="10359" y="6384"/>
                    <a:pt x="10370" y="6384"/>
                  </a:cubicBezTo>
                  <a:cubicBezTo>
                    <a:pt x="10430" y="6384"/>
                    <a:pt x="10478" y="6360"/>
                    <a:pt x="10501" y="6313"/>
                  </a:cubicBezTo>
                  <a:cubicBezTo>
                    <a:pt x="10668" y="6027"/>
                    <a:pt x="10799" y="5729"/>
                    <a:pt x="10894" y="5455"/>
                  </a:cubicBezTo>
                  <a:lnTo>
                    <a:pt x="10894" y="5432"/>
                  </a:lnTo>
                  <a:lnTo>
                    <a:pt x="10894" y="5420"/>
                  </a:lnTo>
                  <a:lnTo>
                    <a:pt x="10859" y="5408"/>
                  </a:lnTo>
                  <a:lnTo>
                    <a:pt x="10859" y="5396"/>
                  </a:lnTo>
                  <a:lnTo>
                    <a:pt x="10859" y="5372"/>
                  </a:lnTo>
                  <a:lnTo>
                    <a:pt x="10859" y="5360"/>
                  </a:lnTo>
                  <a:lnTo>
                    <a:pt x="10859" y="5348"/>
                  </a:lnTo>
                  <a:cubicBezTo>
                    <a:pt x="10668" y="5003"/>
                    <a:pt x="10478" y="4693"/>
                    <a:pt x="10299" y="4408"/>
                  </a:cubicBezTo>
                  <a:cubicBezTo>
                    <a:pt x="10418" y="3979"/>
                    <a:pt x="10489" y="3527"/>
                    <a:pt x="10525" y="3050"/>
                  </a:cubicBezTo>
                  <a:cubicBezTo>
                    <a:pt x="10549" y="3086"/>
                    <a:pt x="10561" y="3110"/>
                    <a:pt x="10597" y="3157"/>
                  </a:cubicBezTo>
                  <a:cubicBezTo>
                    <a:pt x="10620" y="3205"/>
                    <a:pt x="10668" y="3217"/>
                    <a:pt x="10716" y="3217"/>
                  </a:cubicBezTo>
                  <a:cubicBezTo>
                    <a:pt x="10740" y="3217"/>
                    <a:pt x="10787" y="3205"/>
                    <a:pt x="10823" y="3193"/>
                  </a:cubicBezTo>
                  <a:cubicBezTo>
                    <a:pt x="10894" y="3134"/>
                    <a:pt x="10894" y="3038"/>
                    <a:pt x="10847" y="2967"/>
                  </a:cubicBezTo>
                  <a:cubicBezTo>
                    <a:pt x="10085" y="1979"/>
                    <a:pt x="9251" y="1264"/>
                    <a:pt x="8394" y="812"/>
                  </a:cubicBezTo>
                  <a:cubicBezTo>
                    <a:pt x="7703" y="455"/>
                    <a:pt x="6989" y="252"/>
                    <a:pt x="6275" y="240"/>
                  </a:cubicBezTo>
                  <a:cubicBezTo>
                    <a:pt x="6037" y="50"/>
                    <a:pt x="5834" y="14"/>
                    <a:pt x="5822" y="2"/>
                  </a:cubicBezTo>
                  <a:cubicBezTo>
                    <a:pt x="5814" y="1"/>
                    <a:pt x="5805" y="0"/>
                    <a:pt x="57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77"/>
            <p:cNvSpPr/>
            <p:nvPr/>
          </p:nvSpPr>
          <p:spPr>
            <a:xfrm>
              <a:off x="3927757" y="1737234"/>
              <a:ext cx="18720" cy="19104"/>
            </a:xfrm>
            <a:custGeom>
              <a:avLst/>
              <a:gdLst/>
              <a:ahLst/>
              <a:cxnLst/>
              <a:rect l="l" t="t" r="r" b="b"/>
              <a:pathLst>
                <a:path w="585" h="597" extrusionOk="0">
                  <a:moveTo>
                    <a:pt x="404" y="0"/>
                  </a:moveTo>
                  <a:cubicBezTo>
                    <a:pt x="349" y="0"/>
                    <a:pt x="294" y="26"/>
                    <a:pt x="263" y="73"/>
                  </a:cubicBezTo>
                  <a:cubicBezTo>
                    <a:pt x="203" y="168"/>
                    <a:pt x="132" y="251"/>
                    <a:pt x="61" y="346"/>
                  </a:cubicBezTo>
                  <a:cubicBezTo>
                    <a:pt x="1" y="418"/>
                    <a:pt x="13" y="501"/>
                    <a:pt x="72" y="561"/>
                  </a:cubicBezTo>
                  <a:cubicBezTo>
                    <a:pt x="108" y="597"/>
                    <a:pt x="132" y="597"/>
                    <a:pt x="180" y="597"/>
                  </a:cubicBezTo>
                  <a:cubicBezTo>
                    <a:pt x="227" y="597"/>
                    <a:pt x="263" y="573"/>
                    <a:pt x="299" y="537"/>
                  </a:cubicBezTo>
                  <a:cubicBezTo>
                    <a:pt x="382" y="430"/>
                    <a:pt x="465" y="346"/>
                    <a:pt x="525" y="239"/>
                  </a:cubicBezTo>
                  <a:cubicBezTo>
                    <a:pt x="584" y="180"/>
                    <a:pt x="561" y="73"/>
                    <a:pt x="489" y="25"/>
                  </a:cubicBezTo>
                  <a:cubicBezTo>
                    <a:pt x="464" y="8"/>
                    <a:pt x="434" y="0"/>
                    <a:pt x="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2" name="Google Shape;12252;p77"/>
          <p:cNvGrpSpPr/>
          <p:nvPr/>
        </p:nvGrpSpPr>
        <p:grpSpPr>
          <a:xfrm>
            <a:off x="5246797" y="1500658"/>
            <a:ext cx="347872" cy="347488"/>
            <a:chOff x="5246797" y="1500658"/>
            <a:chExt cx="347872" cy="347488"/>
          </a:xfrm>
        </p:grpSpPr>
        <p:sp>
          <p:nvSpPr>
            <p:cNvPr id="12253" name="Google Shape;12253;p77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77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77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77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7" name="Google Shape;12257;p77"/>
          <p:cNvGrpSpPr/>
          <p:nvPr/>
        </p:nvGrpSpPr>
        <p:grpSpPr>
          <a:xfrm>
            <a:off x="5796589" y="1500658"/>
            <a:ext cx="349024" cy="346752"/>
            <a:chOff x="5796589" y="1500658"/>
            <a:chExt cx="349024" cy="346752"/>
          </a:xfrm>
        </p:grpSpPr>
        <p:sp>
          <p:nvSpPr>
            <p:cNvPr id="12258" name="Google Shape;12258;p77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9" name="Google Shape;12259;p77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2260" name="Google Shape;12260;p77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77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77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77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64" name="Google Shape;12264;p77"/>
          <p:cNvGrpSpPr/>
          <p:nvPr/>
        </p:nvGrpSpPr>
        <p:grpSpPr>
          <a:xfrm>
            <a:off x="6895373" y="1502578"/>
            <a:ext cx="348640" cy="343296"/>
            <a:chOff x="6895373" y="1502578"/>
            <a:chExt cx="348640" cy="343296"/>
          </a:xfrm>
        </p:grpSpPr>
        <p:sp>
          <p:nvSpPr>
            <p:cNvPr id="12265" name="Google Shape;12265;p77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77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77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8" name="Google Shape;12268;p77"/>
          <p:cNvGrpSpPr/>
          <p:nvPr/>
        </p:nvGrpSpPr>
        <p:grpSpPr>
          <a:xfrm>
            <a:off x="4147597" y="1505458"/>
            <a:ext cx="347904" cy="336992"/>
            <a:chOff x="4147597" y="1505458"/>
            <a:chExt cx="347904" cy="336992"/>
          </a:xfrm>
        </p:grpSpPr>
        <p:sp>
          <p:nvSpPr>
            <p:cNvPr id="12269" name="Google Shape;12269;p77"/>
            <p:cNvSpPr/>
            <p:nvPr/>
          </p:nvSpPr>
          <p:spPr>
            <a:xfrm>
              <a:off x="4293901" y="1707410"/>
              <a:ext cx="22528" cy="15392"/>
            </a:xfrm>
            <a:custGeom>
              <a:avLst/>
              <a:gdLst/>
              <a:ahLst/>
              <a:cxnLst/>
              <a:rect l="l" t="t" r="r" b="b"/>
              <a:pathLst>
                <a:path w="704" h="481" extrusionOk="0">
                  <a:moveTo>
                    <a:pt x="182" y="1"/>
                  </a:moveTo>
                  <a:cubicBezTo>
                    <a:pt x="124" y="1"/>
                    <a:pt x="65" y="32"/>
                    <a:pt x="49" y="100"/>
                  </a:cubicBezTo>
                  <a:cubicBezTo>
                    <a:pt x="1" y="171"/>
                    <a:pt x="37" y="278"/>
                    <a:pt x="120" y="302"/>
                  </a:cubicBezTo>
                  <a:lnTo>
                    <a:pt x="465" y="469"/>
                  </a:lnTo>
                  <a:cubicBezTo>
                    <a:pt x="489" y="481"/>
                    <a:pt x="513" y="481"/>
                    <a:pt x="537" y="481"/>
                  </a:cubicBezTo>
                  <a:cubicBezTo>
                    <a:pt x="596" y="481"/>
                    <a:pt x="656" y="457"/>
                    <a:pt x="691" y="397"/>
                  </a:cubicBezTo>
                  <a:cubicBezTo>
                    <a:pt x="703" y="326"/>
                    <a:pt x="668" y="219"/>
                    <a:pt x="596" y="183"/>
                  </a:cubicBezTo>
                  <a:lnTo>
                    <a:pt x="251" y="16"/>
                  </a:lnTo>
                  <a:cubicBezTo>
                    <a:pt x="230" y="6"/>
                    <a:pt x="206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77"/>
            <p:cNvSpPr/>
            <p:nvPr/>
          </p:nvSpPr>
          <p:spPr>
            <a:xfrm>
              <a:off x="4326669" y="1707250"/>
              <a:ext cx="22528" cy="15168"/>
            </a:xfrm>
            <a:custGeom>
              <a:avLst/>
              <a:gdLst/>
              <a:ahLst/>
              <a:cxnLst/>
              <a:rect l="l" t="t" r="r" b="b"/>
              <a:pathLst>
                <a:path w="704" h="474" extrusionOk="0">
                  <a:moveTo>
                    <a:pt x="508" y="1"/>
                  </a:moveTo>
                  <a:cubicBezTo>
                    <a:pt x="489" y="1"/>
                    <a:pt x="471" y="4"/>
                    <a:pt x="453" y="10"/>
                  </a:cubicBezTo>
                  <a:lnTo>
                    <a:pt x="108" y="176"/>
                  </a:lnTo>
                  <a:cubicBezTo>
                    <a:pt x="37" y="224"/>
                    <a:pt x="1" y="307"/>
                    <a:pt x="37" y="391"/>
                  </a:cubicBezTo>
                  <a:cubicBezTo>
                    <a:pt x="60" y="438"/>
                    <a:pt x="120" y="474"/>
                    <a:pt x="179" y="474"/>
                  </a:cubicBezTo>
                  <a:cubicBezTo>
                    <a:pt x="215" y="474"/>
                    <a:pt x="227" y="474"/>
                    <a:pt x="263" y="462"/>
                  </a:cubicBezTo>
                  <a:lnTo>
                    <a:pt x="596" y="295"/>
                  </a:lnTo>
                  <a:cubicBezTo>
                    <a:pt x="656" y="271"/>
                    <a:pt x="703" y="164"/>
                    <a:pt x="656" y="93"/>
                  </a:cubicBezTo>
                  <a:cubicBezTo>
                    <a:pt x="629" y="30"/>
                    <a:pt x="567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77"/>
            <p:cNvSpPr/>
            <p:nvPr/>
          </p:nvSpPr>
          <p:spPr>
            <a:xfrm>
              <a:off x="4147597" y="1505458"/>
              <a:ext cx="347904" cy="336992"/>
            </a:xfrm>
            <a:custGeom>
              <a:avLst/>
              <a:gdLst/>
              <a:ahLst/>
              <a:cxnLst/>
              <a:rect l="l" t="t" r="r" b="b"/>
              <a:pathLst>
                <a:path w="10872" h="10531" extrusionOk="0">
                  <a:moveTo>
                    <a:pt x="1525" y="3387"/>
                  </a:moveTo>
                  <a:cubicBezTo>
                    <a:pt x="1632" y="3387"/>
                    <a:pt x="1727" y="3398"/>
                    <a:pt x="1834" y="3434"/>
                  </a:cubicBezTo>
                  <a:cubicBezTo>
                    <a:pt x="1751" y="3756"/>
                    <a:pt x="1703" y="4089"/>
                    <a:pt x="1703" y="4422"/>
                  </a:cubicBezTo>
                  <a:cubicBezTo>
                    <a:pt x="1703" y="4720"/>
                    <a:pt x="1608" y="5042"/>
                    <a:pt x="1453" y="5315"/>
                  </a:cubicBezTo>
                  <a:cubicBezTo>
                    <a:pt x="1358" y="5470"/>
                    <a:pt x="1299" y="5613"/>
                    <a:pt x="1239" y="5768"/>
                  </a:cubicBezTo>
                  <a:cubicBezTo>
                    <a:pt x="703" y="5637"/>
                    <a:pt x="322" y="5161"/>
                    <a:pt x="322" y="4589"/>
                  </a:cubicBezTo>
                  <a:cubicBezTo>
                    <a:pt x="322" y="3922"/>
                    <a:pt x="858" y="3387"/>
                    <a:pt x="1525" y="3387"/>
                  </a:cubicBezTo>
                  <a:close/>
                  <a:moveTo>
                    <a:pt x="9347" y="3387"/>
                  </a:moveTo>
                  <a:cubicBezTo>
                    <a:pt x="10026" y="3387"/>
                    <a:pt x="10562" y="3922"/>
                    <a:pt x="10562" y="4589"/>
                  </a:cubicBezTo>
                  <a:cubicBezTo>
                    <a:pt x="10538" y="5161"/>
                    <a:pt x="10157" y="5637"/>
                    <a:pt x="9633" y="5768"/>
                  </a:cubicBezTo>
                  <a:cubicBezTo>
                    <a:pt x="9574" y="5625"/>
                    <a:pt x="9502" y="5470"/>
                    <a:pt x="9431" y="5327"/>
                  </a:cubicBezTo>
                  <a:cubicBezTo>
                    <a:pt x="9264" y="5042"/>
                    <a:pt x="9169" y="4732"/>
                    <a:pt x="9169" y="4434"/>
                  </a:cubicBezTo>
                  <a:cubicBezTo>
                    <a:pt x="9169" y="4089"/>
                    <a:pt x="9133" y="3756"/>
                    <a:pt x="9038" y="3434"/>
                  </a:cubicBezTo>
                  <a:cubicBezTo>
                    <a:pt x="9145" y="3398"/>
                    <a:pt x="9252" y="3387"/>
                    <a:pt x="9347" y="3387"/>
                  </a:cubicBezTo>
                  <a:close/>
                  <a:moveTo>
                    <a:pt x="5656" y="386"/>
                  </a:moveTo>
                  <a:lnTo>
                    <a:pt x="5775" y="886"/>
                  </a:lnTo>
                  <a:cubicBezTo>
                    <a:pt x="5799" y="934"/>
                    <a:pt x="5823" y="982"/>
                    <a:pt x="5871" y="993"/>
                  </a:cubicBezTo>
                  <a:cubicBezTo>
                    <a:pt x="5898" y="1000"/>
                    <a:pt x="5922" y="1007"/>
                    <a:pt x="5946" y="1007"/>
                  </a:cubicBezTo>
                  <a:cubicBezTo>
                    <a:pt x="5964" y="1007"/>
                    <a:pt x="5982" y="1003"/>
                    <a:pt x="6002" y="993"/>
                  </a:cubicBezTo>
                  <a:lnTo>
                    <a:pt x="6633" y="743"/>
                  </a:lnTo>
                  <a:lnTo>
                    <a:pt x="6633" y="1112"/>
                  </a:lnTo>
                  <a:cubicBezTo>
                    <a:pt x="6633" y="1172"/>
                    <a:pt x="6668" y="1232"/>
                    <a:pt x="6728" y="1255"/>
                  </a:cubicBezTo>
                  <a:cubicBezTo>
                    <a:pt x="8014" y="1791"/>
                    <a:pt x="8847" y="3029"/>
                    <a:pt x="8847" y="4411"/>
                  </a:cubicBezTo>
                  <a:cubicBezTo>
                    <a:pt x="8847" y="4768"/>
                    <a:pt x="8954" y="5137"/>
                    <a:pt x="9145" y="5470"/>
                  </a:cubicBezTo>
                  <a:cubicBezTo>
                    <a:pt x="9395" y="5923"/>
                    <a:pt x="9526" y="6399"/>
                    <a:pt x="9526" y="6887"/>
                  </a:cubicBezTo>
                  <a:cubicBezTo>
                    <a:pt x="9526" y="8732"/>
                    <a:pt x="7680" y="10221"/>
                    <a:pt x="5442" y="10221"/>
                  </a:cubicBezTo>
                  <a:cubicBezTo>
                    <a:pt x="3180" y="10221"/>
                    <a:pt x="1346" y="8732"/>
                    <a:pt x="1346" y="6887"/>
                  </a:cubicBezTo>
                  <a:cubicBezTo>
                    <a:pt x="1346" y="6399"/>
                    <a:pt x="1477" y="5923"/>
                    <a:pt x="1727" y="5470"/>
                  </a:cubicBezTo>
                  <a:cubicBezTo>
                    <a:pt x="1930" y="5149"/>
                    <a:pt x="2025" y="4768"/>
                    <a:pt x="2025" y="4411"/>
                  </a:cubicBezTo>
                  <a:cubicBezTo>
                    <a:pt x="2025" y="3637"/>
                    <a:pt x="2299" y="2863"/>
                    <a:pt x="2787" y="2267"/>
                  </a:cubicBezTo>
                  <a:cubicBezTo>
                    <a:pt x="3275" y="1672"/>
                    <a:pt x="3954" y="1255"/>
                    <a:pt x="4692" y="1101"/>
                  </a:cubicBezTo>
                  <a:cubicBezTo>
                    <a:pt x="4728" y="1101"/>
                    <a:pt x="4751" y="1065"/>
                    <a:pt x="4763" y="1053"/>
                  </a:cubicBezTo>
                  <a:cubicBezTo>
                    <a:pt x="5061" y="743"/>
                    <a:pt x="5359" y="517"/>
                    <a:pt x="5656" y="386"/>
                  </a:cubicBezTo>
                  <a:close/>
                  <a:moveTo>
                    <a:pt x="5754" y="1"/>
                  </a:moveTo>
                  <a:cubicBezTo>
                    <a:pt x="5741" y="1"/>
                    <a:pt x="5729" y="2"/>
                    <a:pt x="5716" y="5"/>
                  </a:cubicBezTo>
                  <a:cubicBezTo>
                    <a:pt x="5335" y="148"/>
                    <a:pt x="4930" y="398"/>
                    <a:pt x="4573" y="779"/>
                  </a:cubicBezTo>
                  <a:cubicBezTo>
                    <a:pt x="3775" y="982"/>
                    <a:pt x="3061" y="1422"/>
                    <a:pt x="2537" y="2065"/>
                  </a:cubicBezTo>
                  <a:cubicBezTo>
                    <a:pt x="2287" y="2375"/>
                    <a:pt x="2073" y="2732"/>
                    <a:pt x="1942" y="3125"/>
                  </a:cubicBezTo>
                  <a:cubicBezTo>
                    <a:pt x="1811" y="3077"/>
                    <a:pt x="1668" y="3065"/>
                    <a:pt x="1525" y="3065"/>
                  </a:cubicBezTo>
                  <a:cubicBezTo>
                    <a:pt x="691" y="3065"/>
                    <a:pt x="1" y="3744"/>
                    <a:pt x="1" y="4577"/>
                  </a:cubicBezTo>
                  <a:cubicBezTo>
                    <a:pt x="1" y="5280"/>
                    <a:pt x="477" y="5875"/>
                    <a:pt x="1132" y="6054"/>
                  </a:cubicBezTo>
                  <a:cubicBezTo>
                    <a:pt x="1061" y="6316"/>
                    <a:pt x="1013" y="6601"/>
                    <a:pt x="1013" y="6887"/>
                  </a:cubicBezTo>
                  <a:cubicBezTo>
                    <a:pt x="1013" y="7863"/>
                    <a:pt x="1477" y="8792"/>
                    <a:pt x="2323" y="9471"/>
                  </a:cubicBezTo>
                  <a:cubicBezTo>
                    <a:pt x="3156" y="10161"/>
                    <a:pt x="4263" y="10530"/>
                    <a:pt x="5442" y="10530"/>
                  </a:cubicBezTo>
                  <a:cubicBezTo>
                    <a:pt x="6609" y="10530"/>
                    <a:pt x="7716" y="10161"/>
                    <a:pt x="8550" y="9471"/>
                  </a:cubicBezTo>
                  <a:cubicBezTo>
                    <a:pt x="9383" y="8792"/>
                    <a:pt x="9859" y="7863"/>
                    <a:pt x="9859" y="6887"/>
                  </a:cubicBezTo>
                  <a:cubicBezTo>
                    <a:pt x="9859" y="6601"/>
                    <a:pt x="9812" y="6339"/>
                    <a:pt x="9740" y="6054"/>
                  </a:cubicBezTo>
                  <a:cubicBezTo>
                    <a:pt x="10395" y="5887"/>
                    <a:pt x="10871" y="5292"/>
                    <a:pt x="10871" y="4589"/>
                  </a:cubicBezTo>
                  <a:cubicBezTo>
                    <a:pt x="10871" y="3756"/>
                    <a:pt x="10181" y="3077"/>
                    <a:pt x="9347" y="3077"/>
                  </a:cubicBezTo>
                  <a:cubicBezTo>
                    <a:pt x="9216" y="3077"/>
                    <a:pt x="9073" y="3089"/>
                    <a:pt x="8931" y="3137"/>
                  </a:cubicBezTo>
                  <a:cubicBezTo>
                    <a:pt x="8835" y="2851"/>
                    <a:pt x="8692" y="2577"/>
                    <a:pt x="8514" y="2327"/>
                  </a:cubicBezTo>
                  <a:cubicBezTo>
                    <a:pt x="8133" y="1755"/>
                    <a:pt x="7585" y="1303"/>
                    <a:pt x="6954" y="1017"/>
                  </a:cubicBezTo>
                  <a:lnTo>
                    <a:pt x="6954" y="517"/>
                  </a:lnTo>
                  <a:cubicBezTo>
                    <a:pt x="6954" y="458"/>
                    <a:pt x="6930" y="410"/>
                    <a:pt x="6883" y="374"/>
                  </a:cubicBezTo>
                  <a:cubicBezTo>
                    <a:pt x="6855" y="360"/>
                    <a:pt x="6823" y="355"/>
                    <a:pt x="6792" y="355"/>
                  </a:cubicBezTo>
                  <a:cubicBezTo>
                    <a:pt x="6769" y="355"/>
                    <a:pt x="6748" y="357"/>
                    <a:pt x="6728" y="362"/>
                  </a:cubicBezTo>
                  <a:lnTo>
                    <a:pt x="6049" y="636"/>
                  </a:lnTo>
                  <a:lnTo>
                    <a:pt x="5930" y="124"/>
                  </a:lnTo>
                  <a:cubicBezTo>
                    <a:pt x="5918" y="77"/>
                    <a:pt x="5883" y="53"/>
                    <a:pt x="5859" y="29"/>
                  </a:cubicBezTo>
                  <a:cubicBezTo>
                    <a:pt x="5824" y="12"/>
                    <a:pt x="5789" y="1"/>
                    <a:pt x="57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77"/>
            <p:cNvSpPr/>
            <p:nvPr/>
          </p:nvSpPr>
          <p:spPr>
            <a:xfrm>
              <a:off x="4250477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1"/>
                  </a:moveTo>
                  <a:cubicBezTo>
                    <a:pt x="298" y="1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8" y="1501"/>
                    <a:pt x="679" y="1501"/>
                  </a:cubicBezTo>
                  <a:cubicBezTo>
                    <a:pt x="1048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6" y="513"/>
                    <a:pt x="1191" y="513"/>
                  </a:cubicBezTo>
                  <a:cubicBezTo>
                    <a:pt x="1108" y="513"/>
                    <a:pt x="1036" y="596"/>
                    <a:pt x="1036" y="679"/>
                  </a:cubicBezTo>
                  <a:lnTo>
                    <a:pt x="1036" y="846"/>
                  </a:lnTo>
                  <a:cubicBezTo>
                    <a:pt x="1036" y="1037"/>
                    <a:pt x="870" y="1203"/>
                    <a:pt x="679" y="1203"/>
                  </a:cubicBezTo>
                  <a:cubicBezTo>
                    <a:pt x="477" y="1203"/>
                    <a:pt x="322" y="1037"/>
                    <a:pt x="322" y="846"/>
                  </a:cubicBezTo>
                  <a:lnTo>
                    <a:pt x="322" y="679"/>
                  </a:lnTo>
                  <a:cubicBezTo>
                    <a:pt x="322" y="489"/>
                    <a:pt x="477" y="322"/>
                    <a:pt x="679" y="322"/>
                  </a:cubicBezTo>
                  <a:cubicBezTo>
                    <a:pt x="763" y="322"/>
                    <a:pt x="834" y="251"/>
                    <a:pt x="834" y="156"/>
                  </a:cubicBezTo>
                  <a:cubicBezTo>
                    <a:pt x="834" y="72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77"/>
            <p:cNvSpPr/>
            <p:nvPr/>
          </p:nvSpPr>
          <p:spPr>
            <a:xfrm>
              <a:off x="4348781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1"/>
                  </a:moveTo>
                  <a:cubicBezTo>
                    <a:pt x="298" y="1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6"/>
                    <a:pt x="1274" y="513"/>
                    <a:pt x="1191" y="513"/>
                  </a:cubicBezTo>
                  <a:cubicBezTo>
                    <a:pt x="1096" y="513"/>
                    <a:pt x="1024" y="596"/>
                    <a:pt x="1024" y="679"/>
                  </a:cubicBezTo>
                  <a:lnTo>
                    <a:pt x="1024" y="846"/>
                  </a:lnTo>
                  <a:cubicBezTo>
                    <a:pt x="1024" y="1037"/>
                    <a:pt x="858" y="1203"/>
                    <a:pt x="667" y="1203"/>
                  </a:cubicBezTo>
                  <a:cubicBezTo>
                    <a:pt x="477" y="1203"/>
                    <a:pt x="310" y="1037"/>
                    <a:pt x="310" y="846"/>
                  </a:cubicBezTo>
                  <a:lnTo>
                    <a:pt x="310" y="679"/>
                  </a:lnTo>
                  <a:cubicBezTo>
                    <a:pt x="310" y="489"/>
                    <a:pt x="477" y="322"/>
                    <a:pt x="667" y="322"/>
                  </a:cubicBezTo>
                  <a:cubicBezTo>
                    <a:pt x="762" y="322"/>
                    <a:pt x="834" y="251"/>
                    <a:pt x="834" y="156"/>
                  </a:cubicBezTo>
                  <a:cubicBezTo>
                    <a:pt x="834" y="72"/>
                    <a:pt x="762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77"/>
            <p:cNvSpPr/>
            <p:nvPr/>
          </p:nvSpPr>
          <p:spPr>
            <a:xfrm>
              <a:off x="4261517" y="1739922"/>
              <a:ext cx="119680" cy="59840"/>
            </a:xfrm>
            <a:custGeom>
              <a:avLst/>
              <a:gdLst/>
              <a:ahLst/>
              <a:cxnLst/>
              <a:rect l="l" t="t" r="r" b="b"/>
              <a:pathLst>
                <a:path w="3740" h="1870" extrusionOk="0">
                  <a:moveTo>
                    <a:pt x="3394" y="322"/>
                  </a:moveTo>
                  <a:cubicBezTo>
                    <a:pt x="3370" y="643"/>
                    <a:pt x="3192" y="941"/>
                    <a:pt x="2918" y="1167"/>
                  </a:cubicBezTo>
                  <a:cubicBezTo>
                    <a:pt x="2727" y="774"/>
                    <a:pt x="2323" y="513"/>
                    <a:pt x="1858" y="513"/>
                  </a:cubicBezTo>
                  <a:cubicBezTo>
                    <a:pt x="1418" y="513"/>
                    <a:pt x="1013" y="763"/>
                    <a:pt x="810" y="1167"/>
                  </a:cubicBezTo>
                  <a:cubicBezTo>
                    <a:pt x="549" y="941"/>
                    <a:pt x="370" y="655"/>
                    <a:pt x="334" y="322"/>
                  </a:cubicBezTo>
                  <a:close/>
                  <a:moveTo>
                    <a:pt x="1858" y="834"/>
                  </a:moveTo>
                  <a:cubicBezTo>
                    <a:pt x="2204" y="834"/>
                    <a:pt x="2513" y="1048"/>
                    <a:pt x="2644" y="1346"/>
                  </a:cubicBezTo>
                  <a:cubicBezTo>
                    <a:pt x="2477" y="1429"/>
                    <a:pt x="2263" y="1501"/>
                    <a:pt x="2025" y="1525"/>
                  </a:cubicBezTo>
                  <a:lnTo>
                    <a:pt x="2025" y="1346"/>
                  </a:lnTo>
                  <a:cubicBezTo>
                    <a:pt x="2025" y="1251"/>
                    <a:pt x="1953" y="1179"/>
                    <a:pt x="1858" y="1179"/>
                  </a:cubicBezTo>
                  <a:cubicBezTo>
                    <a:pt x="1775" y="1179"/>
                    <a:pt x="1703" y="1251"/>
                    <a:pt x="1703" y="1346"/>
                  </a:cubicBezTo>
                  <a:lnTo>
                    <a:pt x="1703" y="1525"/>
                  </a:lnTo>
                  <a:cubicBezTo>
                    <a:pt x="1477" y="1501"/>
                    <a:pt x="1251" y="1429"/>
                    <a:pt x="1072" y="1346"/>
                  </a:cubicBezTo>
                  <a:cubicBezTo>
                    <a:pt x="1203" y="1036"/>
                    <a:pt x="1525" y="834"/>
                    <a:pt x="1858" y="834"/>
                  </a:cubicBezTo>
                  <a:close/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1108"/>
                    <a:pt x="834" y="1870"/>
                    <a:pt x="1858" y="1870"/>
                  </a:cubicBezTo>
                  <a:cubicBezTo>
                    <a:pt x="2894" y="1870"/>
                    <a:pt x="3728" y="1108"/>
                    <a:pt x="3728" y="167"/>
                  </a:cubicBezTo>
                  <a:cubicBezTo>
                    <a:pt x="3739" y="84"/>
                    <a:pt x="3668" y="1"/>
                    <a:pt x="3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77"/>
            <p:cNvSpPr/>
            <p:nvPr/>
          </p:nvSpPr>
          <p:spPr>
            <a:xfrm>
              <a:off x="4221517" y="1614482"/>
              <a:ext cx="199296" cy="206624"/>
            </a:xfrm>
            <a:custGeom>
              <a:avLst/>
              <a:gdLst/>
              <a:ahLst/>
              <a:cxnLst/>
              <a:rect l="l" t="t" r="r" b="b"/>
              <a:pathLst>
                <a:path w="6228" h="6457" extrusionOk="0">
                  <a:moveTo>
                    <a:pt x="1764" y="1"/>
                  </a:moveTo>
                  <a:cubicBezTo>
                    <a:pt x="1669" y="1"/>
                    <a:pt x="1573" y="9"/>
                    <a:pt x="1477" y="27"/>
                  </a:cubicBezTo>
                  <a:cubicBezTo>
                    <a:pt x="763" y="134"/>
                    <a:pt x="191" y="706"/>
                    <a:pt x="72" y="1420"/>
                  </a:cubicBezTo>
                  <a:cubicBezTo>
                    <a:pt x="1" y="1920"/>
                    <a:pt x="132" y="2408"/>
                    <a:pt x="453" y="2778"/>
                  </a:cubicBezTo>
                  <a:cubicBezTo>
                    <a:pt x="632" y="2992"/>
                    <a:pt x="656" y="3266"/>
                    <a:pt x="548" y="3528"/>
                  </a:cubicBezTo>
                  <a:cubicBezTo>
                    <a:pt x="453" y="3766"/>
                    <a:pt x="406" y="4004"/>
                    <a:pt x="406" y="4254"/>
                  </a:cubicBezTo>
                  <a:cubicBezTo>
                    <a:pt x="406" y="5468"/>
                    <a:pt x="1620" y="6457"/>
                    <a:pt x="3108" y="6457"/>
                  </a:cubicBezTo>
                  <a:cubicBezTo>
                    <a:pt x="4597" y="6457"/>
                    <a:pt x="5823" y="5468"/>
                    <a:pt x="5823" y="4254"/>
                  </a:cubicBezTo>
                  <a:cubicBezTo>
                    <a:pt x="5823" y="4004"/>
                    <a:pt x="5775" y="3766"/>
                    <a:pt x="5668" y="3528"/>
                  </a:cubicBezTo>
                  <a:cubicBezTo>
                    <a:pt x="5573" y="3266"/>
                    <a:pt x="5609" y="2992"/>
                    <a:pt x="5775" y="2778"/>
                  </a:cubicBezTo>
                  <a:cubicBezTo>
                    <a:pt x="6085" y="2408"/>
                    <a:pt x="6228" y="1920"/>
                    <a:pt x="6144" y="1420"/>
                  </a:cubicBezTo>
                  <a:cubicBezTo>
                    <a:pt x="6109" y="1146"/>
                    <a:pt x="5990" y="861"/>
                    <a:pt x="5787" y="634"/>
                  </a:cubicBezTo>
                  <a:cubicBezTo>
                    <a:pt x="5754" y="595"/>
                    <a:pt x="5714" y="577"/>
                    <a:pt x="5673" y="577"/>
                  </a:cubicBezTo>
                  <a:cubicBezTo>
                    <a:pt x="5639" y="577"/>
                    <a:pt x="5605" y="589"/>
                    <a:pt x="5573" y="611"/>
                  </a:cubicBezTo>
                  <a:cubicBezTo>
                    <a:pt x="5489" y="658"/>
                    <a:pt x="5489" y="753"/>
                    <a:pt x="5537" y="825"/>
                  </a:cubicBezTo>
                  <a:cubicBezTo>
                    <a:pt x="5692" y="1027"/>
                    <a:pt x="5787" y="1230"/>
                    <a:pt x="5823" y="1468"/>
                  </a:cubicBezTo>
                  <a:cubicBezTo>
                    <a:pt x="5882" y="1873"/>
                    <a:pt x="5775" y="2254"/>
                    <a:pt x="5525" y="2575"/>
                  </a:cubicBezTo>
                  <a:cubicBezTo>
                    <a:pt x="5263" y="2873"/>
                    <a:pt x="5216" y="3290"/>
                    <a:pt x="5370" y="3635"/>
                  </a:cubicBezTo>
                  <a:cubicBezTo>
                    <a:pt x="5466" y="3837"/>
                    <a:pt x="5513" y="4040"/>
                    <a:pt x="5513" y="4254"/>
                  </a:cubicBezTo>
                  <a:cubicBezTo>
                    <a:pt x="5513" y="5290"/>
                    <a:pt x="4430" y="6123"/>
                    <a:pt x="3108" y="6123"/>
                  </a:cubicBezTo>
                  <a:cubicBezTo>
                    <a:pt x="1787" y="6123"/>
                    <a:pt x="715" y="5278"/>
                    <a:pt x="715" y="4254"/>
                  </a:cubicBezTo>
                  <a:cubicBezTo>
                    <a:pt x="715" y="4040"/>
                    <a:pt x="763" y="3837"/>
                    <a:pt x="846" y="3635"/>
                  </a:cubicBezTo>
                  <a:cubicBezTo>
                    <a:pt x="1013" y="3290"/>
                    <a:pt x="953" y="2873"/>
                    <a:pt x="703" y="2575"/>
                  </a:cubicBezTo>
                  <a:cubicBezTo>
                    <a:pt x="441" y="2254"/>
                    <a:pt x="346" y="1873"/>
                    <a:pt x="406" y="1468"/>
                  </a:cubicBezTo>
                  <a:cubicBezTo>
                    <a:pt x="489" y="884"/>
                    <a:pt x="953" y="432"/>
                    <a:pt x="1537" y="337"/>
                  </a:cubicBezTo>
                  <a:cubicBezTo>
                    <a:pt x="1606" y="327"/>
                    <a:pt x="1676" y="322"/>
                    <a:pt x="1746" y="322"/>
                  </a:cubicBezTo>
                  <a:cubicBezTo>
                    <a:pt x="2090" y="322"/>
                    <a:pt x="2422" y="444"/>
                    <a:pt x="2680" y="682"/>
                  </a:cubicBezTo>
                  <a:cubicBezTo>
                    <a:pt x="2805" y="795"/>
                    <a:pt x="2962" y="852"/>
                    <a:pt x="3120" y="852"/>
                  </a:cubicBezTo>
                  <a:cubicBezTo>
                    <a:pt x="3278" y="852"/>
                    <a:pt x="3436" y="795"/>
                    <a:pt x="3561" y="682"/>
                  </a:cubicBezTo>
                  <a:cubicBezTo>
                    <a:pt x="3818" y="444"/>
                    <a:pt x="4150" y="322"/>
                    <a:pt x="4495" y="322"/>
                  </a:cubicBezTo>
                  <a:cubicBezTo>
                    <a:pt x="4564" y="322"/>
                    <a:pt x="4634" y="327"/>
                    <a:pt x="4704" y="337"/>
                  </a:cubicBezTo>
                  <a:cubicBezTo>
                    <a:pt x="4835" y="349"/>
                    <a:pt x="4966" y="396"/>
                    <a:pt x="5097" y="456"/>
                  </a:cubicBezTo>
                  <a:cubicBezTo>
                    <a:pt x="5117" y="469"/>
                    <a:pt x="5139" y="475"/>
                    <a:pt x="5162" y="475"/>
                  </a:cubicBezTo>
                  <a:cubicBezTo>
                    <a:pt x="5221" y="475"/>
                    <a:pt x="5282" y="436"/>
                    <a:pt x="5299" y="384"/>
                  </a:cubicBezTo>
                  <a:cubicBezTo>
                    <a:pt x="5323" y="313"/>
                    <a:pt x="5299" y="206"/>
                    <a:pt x="5228" y="170"/>
                  </a:cubicBezTo>
                  <a:cubicBezTo>
                    <a:pt x="5073" y="99"/>
                    <a:pt x="4918" y="39"/>
                    <a:pt x="4751" y="27"/>
                  </a:cubicBezTo>
                  <a:cubicBezTo>
                    <a:pt x="4664" y="15"/>
                    <a:pt x="4577" y="9"/>
                    <a:pt x="4491" y="9"/>
                  </a:cubicBezTo>
                  <a:cubicBezTo>
                    <a:pt x="4063" y="9"/>
                    <a:pt x="3662" y="156"/>
                    <a:pt x="3334" y="444"/>
                  </a:cubicBezTo>
                  <a:cubicBezTo>
                    <a:pt x="3275" y="503"/>
                    <a:pt x="3192" y="533"/>
                    <a:pt x="3108" y="533"/>
                  </a:cubicBezTo>
                  <a:cubicBezTo>
                    <a:pt x="3025" y="533"/>
                    <a:pt x="2942" y="503"/>
                    <a:pt x="2882" y="444"/>
                  </a:cubicBezTo>
                  <a:cubicBezTo>
                    <a:pt x="2572" y="163"/>
                    <a:pt x="2176" y="1"/>
                    <a:pt x="17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6" name="Google Shape;12276;p77"/>
          <p:cNvGrpSpPr/>
          <p:nvPr/>
        </p:nvGrpSpPr>
        <p:grpSpPr>
          <a:xfrm>
            <a:off x="2499405" y="1499890"/>
            <a:ext cx="347488" cy="348256"/>
            <a:chOff x="2499405" y="1499890"/>
            <a:chExt cx="347488" cy="348256"/>
          </a:xfrm>
        </p:grpSpPr>
        <p:sp>
          <p:nvSpPr>
            <p:cNvPr id="12277" name="Google Shape;12277;p77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77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77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77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77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2" name="Google Shape;12282;p77"/>
          <p:cNvGrpSpPr/>
          <p:nvPr/>
        </p:nvGrpSpPr>
        <p:grpSpPr>
          <a:xfrm>
            <a:off x="1956845" y="1500498"/>
            <a:ext cx="331520" cy="348032"/>
            <a:chOff x="1956845" y="1500498"/>
            <a:chExt cx="331520" cy="348032"/>
          </a:xfrm>
        </p:grpSpPr>
        <p:sp>
          <p:nvSpPr>
            <p:cNvPr id="12283" name="Google Shape;12283;p77"/>
            <p:cNvSpPr/>
            <p:nvPr/>
          </p:nvSpPr>
          <p:spPr>
            <a:xfrm>
              <a:off x="2078413" y="1736882"/>
              <a:ext cx="88800" cy="44608"/>
            </a:xfrm>
            <a:custGeom>
              <a:avLst/>
              <a:gdLst/>
              <a:ahLst/>
              <a:cxnLst/>
              <a:rect l="l" t="t" r="r" b="b"/>
              <a:pathLst>
                <a:path w="2775" h="1394" extrusionOk="0">
                  <a:moveTo>
                    <a:pt x="2322" y="310"/>
                  </a:moveTo>
                  <a:cubicBezTo>
                    <a:pt x="2381" y="310"/>
                    <a:pt x="2417" y="357"/>
                    <a:pt x="2429" y="381"/>
                  </a:cubicBezTo>
                  <a:cubicBezTo>
                    <a:pt x="2429" y="405"/>
                    <a:pt x="2429" y="477"/>
                    <a:pt x="2381" y="500"/>
                  </a:cubicBezTo>
                  <a:lnTo>
                    <a:pt x="1953" y="858"/>
                  </a:lnTo>
                  <a:cubicBezTo>
                    <a:pt x="1786" y="994"/>
                    <a:pt x="1584" y="1063"/>
                    <a:pt x="1384" y="1063"/>
                  </a:cubicBezTo>
                  <a:cubicBezTo>
                    <a:pt x="1185" y="1063"/>
                    <a:pt x="988" y="994"/>
                    <a:pt x="833" y="858"/>
                  </a:cubicBezTo>
                  <a:lnTo>
                    <a:pt x="405" y="500"/>
                  </a:lnTo>
                  <a:cubicBezTo>
                    <a:pt x="345" y="453"/>
                    <a:pt x="357" y="393"/>
                    <a:pt x="369" y="381"/>
                  </a:cubicBezTo>
                  <a:cubicBezTo>
                    <a:pt x="393" y="369"/>
                    <a:pt x="405" y="310"/>
                    <a:pt x="476" y="310"/>
                  </a:cubicBezTo>
                  <a:close/>
                  <a:moveTo>
                    <a:pt x="464" y="0"/>
                  </a:moveTo>
                  <a:cubicBezTo>
                    <a:pt x="286" y="0"/>
                    <a:pt x="119" y="96"/>
                    <a:pt x="60" y="274"/>
                  </a:cubicBezTo>
                  <a:cubicBezTo>
                    <a:pt x="0" y="441"/>
                    <a:pt x="48" y="631"/>
                    <a:pt x="191" y="750"/>
                  </a:cubicBezTo>
                  <a:lnTo>
                    <a:pt x="631" y="1108"/>
                  </a:lnTo>
                  <a:cubicBezTo>
                    <a:pt x="845" y="1286"/>
                    <a:pt x="1119" y="1393"/>
                    <a:pt x="1381" y="1393"/>
                  </a:cubicBezTo>
                  <a:cubicBezTo>
                    <a:pt x="1655" y="1393"/>
                    <a:pt x="1941" y="1298"/>
                    <a:pt x="2143" y="1108"/>
                  </a:cubicBezTo>
                  <a:lnTo>
                    <a:pt x="2572" y="750"/>
                  </a:lnTo>
                  <a:cubicBezTo>
                    <a:pt x="2727" y="631"/>
                    <a:pt x="2774" y="453"/>
                    <a:pt x="2715" y="274"/>
                  </a:cubicBezTo>
                  <a:cubicBezTo>
                    <a:pt x="2655" y="107"/>
                    <a:pt x="2488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77"/>
            <p:cNvSpPr/>
            <p:nvPr/>
          </p:nvSpPr>
          <p:spPr>
            <a:xfrm>
              <a:off x="1956845" y="1500498"/>
              <a:ext cx="331520" cy="348032"/>
            </a:xfrm>
            <a:custGeom>
              <a:avLst/>
              <a:gdLst/>
              <a:ahLst/>
              <a:cxnLst/>
              <a:rect l="l" t="t" r="r" b="b"/>
              <a:pathLst>
                <a:path w="10360" h="10876" extrusionOk="0">
                  <a:moveTo>
                    <a:pt x="1205" y="326"/>
                  </a:moveTo>
                  <a:cubicBezTo>
                    <a:pt x="1252" y="326"/>
                    <a:pt x="1300" y="330"/>
                    <a:pt x="1346" y="339"/>
                  </a:cubicBezTo>
                  <a:cubicBezTo>
                    <a:pt x="1942" y="494"/>
                    <a:pt x="2525" y="791"/>
                    <a:pt x="3061" y="1232"/>
                  </a:cubicBezTo>
                  <a:cubicBezTo>
                    <a:pt x="2894" y="1315"/>
                    <a:pt x="2727" y="1387"/>
                    <a:pt x="2585" y="1458"/>
                  </a:cubicBezTo>
                  <a:cubicBezTo>
                    <a:pt x="2108" y="922"/>
                    <a:pt x="1489" y="565"/>
                    <a:pt x="1108" y="470"/>
                  </a:cubicBezTo>
                  <a:cubicBezTo>
                    <a:pt x="989" y="458"/>
                    <a:pt x="882" y="458"/>
                    <a:pt x="811" y="458"/>
                  </a:cubicBezTo>
                  <a:cubicBezTo>
                    <a:pt x="918" y="368"/>
                    <a:pt x="1060" y="326"/>
                    <a:pt x="1205" y="326"/>
                  </a:cubicBezTo>
                  <a:close/>
                  <a:moveTo>
                    <a:pt x="9179" y="326"/>
                  </a:moveTo>
                  <a:cubicBezTo>
                    <a:pt x="9324" y="326"/>
                    <a:pt x="9466" y="368"/>
                    <a:pt x="9574" y="458"/>
                  </a:cubicBezTo>
                  <a:lnTo>
                    <a:pt x="9585" y="482"/>
                  </a:lnTo>
                  <a:cubicBezTo>
                    <a:pt x="9548" y="471"/>
                    <a:pt x="9506" y="465"/>
                    <a:pt x="9459" y="465"/>
                  </a:cubicBezTo>
                  <a:cubicBezTo>
                    <a:pt x="9401" y="465"/>
                    <a:pt x="9336" y="474"/>
                    <a:pt x="9264" y="494"/>
                  </a:cubicBezTo>
                  <a:cubicBezTo>
                    <a:pt x="9085" y="541"/>
                    <a:pt x="8847" y="636"/>
                    <a:pt x="8609" y="779"/>
                  </a:cubicBezTo>
                  <a:cubicBezTo>
                    <a:pt x="8538" y="815"/>
                    <a:pt x="8502" y="922"/>
                    <a:pt x="8562" y="994"/>
                  </a:cubicBezTo>
                  <a:cubicBezTo>
                    <a:pt x="8591" y="1046"/>
                    <a:pt x="8644" y="1074"/>
                    <a:pt x="8697" y="1074"/>
                  </a:cubicBezTo>
                  <a:cubicBezTo>
                    <a:pt x="8729" y="1074"/>
                    <a:pt x="8761" y="1064"/>
                    <a:pt x="8788" y="1041"/>
                  </a:cubicBezTo>
                  <a:cubicBezTo>
                    <a:pt x="8990" y="922"/>
                    <a:pt x="9193" y="815"/>
                    <a:pt x="9335" y="791"/>
                  </a:cubicBezTo>
                  <a:cubicBezTo>
                    <a:pt x="9389" y="780"/>
                    <a:pt x="9439" y="774"/>
                    <a:pt x="9484" y="774"/>
                  </a:cubicBezTo>
                  <a:cubicBezTo>
                    <a:pt x="9580" y="774"/>
                    <a:pt x="9656" y="798"/>
                    <a:pt x="9705" y="839"/>
                  </a:cubicBezTo>
                  <a:cubicBezTo>
                    <a:pt x="9788" y="898"/>
                    <a:pt x="9800" y="994"/>
                    <a:pt x="9800" y="1053"/>
                  </a:cubicBezTo>
                  <a:cubicBezTo>
                    <a:pt x="9764" y="1577"/>
                    <a:pt x="9633" y="2244"/>
                    <a:pt x="9228" y="2756"/>
                  </a:cubicBezTo>
                  <a:cubicBezTo>
                    <a:pt x="9133" y="2601"/>
                    <a:pt x="9014" y="2446"/>
                    <a:pt x="8871" y="2303"/>
                  </a:cubicBezTo>
                  <a:cubicBezTo>
                    <a:pt x="8633" y="2041"/>
                    <a:pt x="8371" y="1815"/>
                    <a:pt x="8085" y="1625"/>
                  </a:cubicBezTo>
                  <a:cubicBezTo>
                    <a:pt x="8133" y="1565"/>
                    <a:pt x="8192" y="1518"/>
                    <a:pt x="8252" y="1458"/>
                  </a:cubicBezTo>
                  <a:cubicBezTo>
                    <a:pt x="8312" y="1398"/>
                    <a:pt x="8312" y="1291"/>
                    <a:pt x="8252" y="1232"/>
                  </a:cubicBezTo>
                  <a:cubicBezTo>
                    <a:pt x="8222" y="1202"/>
                    <a:pt x="8181" y="1187"/>
                    <a:pt x="8139" y="1187"/>
                  </a:cubicBezTo>
                  <a:cubicBezTo>
                    <a:pt x="8097" y="1187"/>
                    <a:pt x="8056" y="1202"/>
                    <a:pt x="8026" y="1232"/>
                  </a:cubicBezTo>
                  <a:lnTo>
                    <a:pt x="7800" y="1458"/>
                  </a:lnTo>
                  <a:cubicBezTo>
                    <a:pt x="7657" y="1375"/>
                    <a:pt x="7490" y="1291"/>
                    <a:pt x="7323" y="1232"/>
                  </a:cubicBezTo>
                  <a:cubicBezTo>
                    <a:pt x="7859" y="791"/>
                    <a:pt x="8442" y="494"/>
                    <a:pt x="9038" y="339"/>
                  </a:cubicBezTo>
                  <a:cubicBezTo>
                    <a:pt x="9084" y="330"/>
                    <a:pt x="9132" y="326"/>
                    <a:pt x="9179" y="326"/>
                  </a:cubicBezTo>
                  <a:close/>
                  <a:moveTo>
                    <a:pt x="902" y="792"/>
                  </a:moveTo>
                  <a:cubicBezTo>
                    <a:pt x="947" y="792"/>
                    <a:pt x="996" y="796"/>
                    <a:pt x="1049" y="803"/>
                  </a:cubicBezTo>
                  <a:cubicBezTo>
                    <a:pt x="1489" y="886"/>
                    <a:pt x="2013" y="1327"/>
                    <a:pt x="2299" y="1637"/>
                  </a:cubicBezTo>
                  <a:cubicBezTo>
                    <a:pt x="2013" y="1827"/>
                    <a:pt x="1751" y="2053"/>
                    <a:pt x="1513" y="2327"/>
                  </a:cubicBezTo>
                  <a:cubicBezTo>
                    <a:pt x="1370" y="2470"/>
                    <a:pt x="1251" y="2625"/>
                    <a:pt x="1156" y="2768"/>
                  </a:cubicBezTo>
                  <a:cubicBezTo>
                    <a:pt x="763" y="2244"/>
                    <a:pt x="632" y="1589"/>
                    <a:pt x="584" y="1077"/>
                  </a:cubicBezTo>
                  <a:cubicBezTo>
                    <a:pt x="584" y="994"/>
                    <a:pt x="596" y="910"/>
                    <a:pt x="680" y="851"/>
                  </a:cubicBezTo>
                  <a:cubicBezTo>
                    <a:pt x="728" y="810"/>
                    <a:pt x="805" y="792"/>
                    <a:pt x="902" y="792"/>
                  </a:cubicBezTo>
                  <a:close/>
                  <a:moveTo>
                    <a:pt x="5192" y="1160"/>
                  </a:moveTo>
                  <a:cubicBezTo>
                    <a:pt x="6668" y="1160"/>
                    <a:pt x="7811" y="1625"/>
                    <a:pt x="8633" y="2518"/>
                  </a:cubicBezTo>
                  <a:cubicBezTo>
                    <a:pt x="9478" y="3470"/>
                    <a:pt x="9812" y="4744"/>
                    <a:pt x="9931" y="5661"/>
                  </a:cubicBezTo>
                  <a:cubicBezTo>
                    <a:pt x="10002" y="6375"/>
                    <a:pt x="9990" y="6947"/>
                    <a:pt x="9978" y="7244"/>
                  </a:cubicBezTo>
                  <a:lnTo>
                    <a:pt x="9526" y="7078"/>
                  </a:lnTo>
                  <a:cubicBezTo>
                    <a:pt x="9513" y="7073"/>
                    <a:pt x="9497" y="7071"/>
                    <a:pt x="9479" y="7071"/>
                  </a:cubicBezTo>
                  <a:cubicBezTo>
                    <a:pt x="9448" y="7071"/>
                    <a:pt x="9413" y="7079"/>
                    <a:pt x="9383" y="7102"/>
                  </a:cubicBezTo>
                  <a:cubicBezTo>
                    <a:pt x="9335" y="7125"/>
                    <a:pt x="9312" y="7173"/>
                    <a:pt x="9312" y="7233"/>
                  </a:cubicBezTo>
                  <a:cubicBezTo>
                    <a:pt x="9312" y="7244"/>
                    <a:pt x="9276" y="8256"/>
                    <a:pt x="8871" y="9376"/>
                  </a:cubicBezTo>
                  <a:lnTo>
                    <a:pt x="8562" y="9007"/>
                  </a:lnTo>
                  <a:cubicBezTo>
                    <a:pt x="8538" y="8959"/>
                    <a:pt x="8478" y="8947"/>
                    <a:pt x="8431" y="8947"/>
                  </a:cubicBezTo>
                  <a:cubicBezTo>
                    <a:pt x="8371" y="8947"/>
                    <a:pt x="8323" y="8971"/>
                    <a:pt x="8312" y="9030"/>
                  </a:cubicBezTo>
                  <a:cubicBezTo>
                    <a:pt x="8061" y="9507"/>
                    <a:pt x="7645" y="9923"/>
                    <a:pt x="7430" y="10138"/>
                  </a:cubicBezTo>
                  <a:lnTo>
                    <a:pt x="7049" y="9614"/>
                  </a:lnTo>
                  <a:cubicBezTo>
                    <a:pt x="7466" y="9340"/>
                    <a:pt x="7740" y="8864"/>
                    <a:pt x="7740" y="8328"/>
                  </a:cubicBezTo>
                  <a:cubicBezTo>
                    <a:pt x="7740" y="8245"/>
                    <a:pt x="7669" y="8173"/>
                    <a:pt x="7585" y="8173"/>
                  </a:cubicBezTo>
                  <a:cubicBezTo>
                    <a:pt x="7490" y="8173"/>
                    <a:pt x="7419" y="8245"/>
                    <a:pt x="7419" y="8328"/>
                  </a:cubicBezTo>
                  <a:cubicBezTo>
                    <a:pt x="7419" y="9007"/>
                    <a:pt x="6883" y="9542"/>
                    <a:pt x="6228" y="9542"/>
                  </a:cubicBezTo>
                  <a:cubicBezTo>
                    <a:pt x="5954" y="9542"/>
                    <a:pt x="5704" y="9447"/>
                    <a:pt x="5478" y="9280"/>
                  </a:cubicBezTo>
                  <a:cubicBezTo>
                    <a:pt x="5389" y="9215"/>
                    <a:pt x="5284" y="9182"/>
                    <a:pt x="5183" y="9182"/>
                  </a:cubicBezTo>
                  <a:cubicBezTo>
                    <a:pt x="5082" y="9182"/>
                    <a:pt x="4984" y="9215"/>
                    <a:pt x="4906" y="9280"/>
                  </a:cubicBezTo>
                  <a:cubicBezTo>
                    <a:pt x="4692" y="9447"/>
                    <a:pt x="4442" y="9542"/>
                    <a:pt x="4156" y="9542"/>
                  </a:cubicBezTo>
                  <a:cubicBezTo>
                    <a:pt x="3501" y="9542"/>
                    <a:pt x="2966" y="9007"/>
                    <a:pt x="2966" y="8328"/>
                  </a:cubicBezTo>
                  <a:cubicBezTo>
                    <a:pt x="2966" y="8245"/>
                    <a:pt x="2894" y="8173"/>
                    <a:pt x="2799" y="8173"/>
                  </a:cubicBezTo>
                  <a:cubicBezTo>
                    <a:pt x="2716" y="8173"/>
                    <a:pt x="2632" y="8245"/>
                    <a:pt x="2632" y="8328"/>
                  </a:cubicBezTo>
                  <a:cubicBezTo>
                    <a:pt x="2632" y="8864"/>
                    <a:pt x="2918" y="9340"/>
                    <a:pt x="3335" y="9614"/>
                  </a:cubicBezTo>
                  <a:lnTo>
                    <a:pt x="2954" y="10138"/>
                  </a:lnTo>
                  <a:cubicBezTo>
                    <a:pt x="2739" y="9935"/>
                    <a:pt x="2323" y="9507"/>
                    <a:pt x="2073" y="9030"/>
                  </a:cubicBezTo>
                  <a:cubicBezTo>
                    <a:pt x="2037" y="8983"/>
                    <a:pt x="2001" y="8959"/>
                    <a:pt x="1954" y="8947"/>
                  </a:cubicBezTo>
                  <a:cubicBezTo>
                    <a:pt x="1894" y="8947"/>
                    <a:pt x="1846" y="8959"/>
                    <a:pt x="1823" y="9007"/>
                  </a:cubicBezTo>
                  <a:lnTo>
                    <a:pt x="1501" y="9376"/>
                  </a:lnTo>
                  <a:cubicBezTo>
                    <a:pt x="1108" y="8256"/>
                    <a:pt x="1073" y="7233"/>
                    <a:pt x="1073" y="7233"/>
                  </a:cubicBezTo>
                  <a:cubicBezTo>
                    <a:pt x="1073" y="7185"/>
                    <a:pt x="1049" y="7125"/>
                    <a:pt x="1001" y="7102"/>
                  </a:cubicBezTo>
                  <a:cubicBezTo>
                    <a:pt x="971" y="7079"/>
                    <a:pt x="941" y="7071"/>
                    <a:pt x="907" y="7071"/>
                  </a:cubicBezTo>
                  <a:cubicBezTo>
                    <a:pt x="888" y="7071"/>
                    <a:pt x="868" y="7073"/>
                    <a:pt x="846" y="7078"/>
                  </a:cubicBezTo>
                  <a:lnTo>
                    <a:pt x="406" y="7244"/>
                  </a:lnTo>
                  <a:cubicBezTo>
                    <a:pt x="394" y="6947"/>
                    <a:pt x="370" y="6375"/>
                    <a:pt x="465" y="5673"/>
                  </a:cubicBezTo>
                  <a:cubicBezTo>
                    <a:pt x="584" y="4756"/>
                    <a:pt x="894" y="3470"/>
                    <a:pt x="1763" y="2518"/>
                  </a:cubicBezTo>
                  <a:cubicBezTo>
                    <a:pt x="2561" y="1625"/>
                    <a:pt x="3728" y="1160"/>
                    <a:pt x="5192" y="1160"/>
                  </a:cubicBezTo>
                  <a:close/>
                  <a:moveTo>
                    <a:pt x="5192" y="9492"/>
                  </a:moveTo>
                  <a:cubicBezTo>
                    <a:pt x="5225" y="9492"/>
                    <a:pt x="5258" y="9501"/>
                    <a:pt x="5287" y="9518"/>
                  </a:cubicBezTo>
                  <a:cubicBezTo>
                    <a:pt x="5561" y="9745"/>
                    <a:pt x="5883" y="9852"/>
                    <a:pt x="6228" y="9852"/>
                  </a:cubicBezTo>
                  <a:cubicBezTo>
                    <a:pt x="6371" y="9852"/>
                    <a:pt x="6526" y="9840"/>
                    <a:pt x="6657" y="9792"/>
                  </a:cubicBezTo>
                  <a:lnTo>
                    <a:pt x="6657" y="9792"/>
                  </a:lnTo>
                  <a:cubicBezTo>
                    <a:pt x="6466" y="10245"/>
                    <a:pt x="6037" y="10554"/>
                    <a:pt x="5525" y="10554"/>
                  </a:cubicBezTo>
                  <a:lnTo>
                    <a:pt x="4847" y="10554"/>
                  </a:lnTo>
                  <a:cubicBezTo>
                    <a:pt x="4335" y="10554"/>
                    <a:pt x="3906" y="10233"/>
                    <a:pt x="3728" y="9792"/>
                  </a:cubicBezTo>
                  <a:lnTo>
                    <a:pt x="3728" y="9792"/>
                  </a:lnTo>
                  <a:cubicBezTo>
                    <a:pt x="3859" y="9840"/>
                    <a:pt x="4013" y="9852"/>
                    <a:pt x="4156" y="9852"/>
                  </a:cubicBezTo>
                  <a:cubicBezTo>
                    <a:pt x="4502" y="9852"/>
                    <a:pt x="4823" y="9733"/>
                    <a:pt x="5097" y="9518"/>
                  </a:cubicBezTo>
                  <a:cubicBezTo>
                    <a:pt x="5127" y="9501"/>
                    <a:pt x="5159" y="9492"/>
                    <a:pt x="5192" y="9492"/>
                  </a:cubicBezTo>
                  <a:close/>
                  <a:moveTo>
                    <a:pt x="9185" y="0"/>
                  </a:moveTo>
                  <a:cubicBezTo>
                    <a:pt x="9105" y="0"/>
                    <a:pt x="9024" y="10"/>
                    <a:pt x="8943" y="29"/>
                  </a:cubicBezTo>
                  <a:cubicBezTo>
                    <a:pt x="8252" y="208"/>
                    <a:pt x="7597" y="565"/>
                    <a:pt x="6966" y="1101"/>
                  </a:cubicBezTo>
                  <a:cubicBezTo>
                    <a:pt x="6430" y="934"/>
                    <a:pt x="5835" y="851"/>
                    <a:pt x="5180" y="851"/>
                  </a:cubicBezTo>
                  <a:cubicBezTo>
                    <a:pt x="4525" y="851"/>
                    <a:pt x="3930" y="934"/>
                    <a:pt x="3394" y="1101"/>
                  </a:cubicBezTo>
                  <a:cubicBezTo>
                    <a:pt x="2775" y="565"/>
                    <a:pt x="2096" y="196"/>
                    <a:pt x="1418" y="29"/>
                  </a:cubicBezTo>
                  <a:cubicBezTo>
                    <a:pt x="1344" y="11"/>
                    <a:pt x="1269" y="2"/>
                    <a:pt x="1195" y="2"/>
                  </a:cubicBezTo>
                  <a:cubicBezTo>
                    <a:pt x="982" y="2"/>
                    <a:pt x="773" y="75"/>
                    <a:pt x="596" y="208"/>
                  </a:cubicBezTo>
                  <a:cubicBezTo>
                    <a:pt x="370" y="386"/>
                    <a:pt x="239" y="672"/>
                    <a:pt x="251" y="946"/>
                  </a:cubicBezTo>
                  <a:cubicBezTo>
                    <a:pt x="287" y="1565"/>
                    <a:pt x="418" y="2410"/>
                    <a:pt x="965" y="3030"/>
                  </a:cubicBezTo>
                  <a:cubicBezTo>
                    <a:pt x="453" y="3911"/>
                    <a:pt x="227" y="4899"/>
                    <a:pt x="132" y="5637"/>
                  </a:cubicBezTo>
                  <a:cubicBezTo>
                    <a:pt x="1" y="6661"/>
                    <a:pt x="96" y="7459"/>
                    <a:pt x="96" y="7483"/>
                  </a:cubicBezTo>
                  <a:cubicBezTo>
                    <a:pt x="96" y="7530"/>
                    <a:pt x="120" y="7578"/>
                    <a:pt x="168" y="7602"/>
                  </a:cubicBezTo>
                  <a:cubicBezTo>
                    <a:pt x="198" y="7624"/>
                    <a:pt x="223" y="7633"/>
                    <a:pt x="250" y="7633"/>
                  </a:cubicBezTo>
                  <a:cubicBezTo>
                    <a:pt x="265" y="7633"/>
                    <a:pt x="281" y="7630"/>
                    <a:pt x="299" y="7625"/>
                  </a:cubicBezTo>
                  <a:lnTo>
                    <a:pt x="751" y="7459"/>
                  </a:lnTo>
                  <a:cubicBezTo>
                    <a:pt x="775" y="7852"/>
                    <a:pt x="894" y="8780"/>
                    <a:pt x="1299" y="9745"/>
                  </a:cubicBezTo>
                  <a:cubicBezTo>
                    <a:pt x="1311" y="9792"/>
                    <a:pt x="1370" y="9840"/>
                    <a:pt x="1418" y="9852"/>
                  </a:cubicBezTo>
                  <a:cubicBezTo>
                    <a:pt x="1428" y="9854"/>
                    <a:pt x="1438" y="9855"/>
                    <a:pt x="1447" y="9855"/>
                  </a:cubicBezTo>
                  <a:cubicBezTo>
                    <a:pt x="1493" y="9855"/>
                    <a:pt x="1531" y="9832"/>
                    <a:pt x="1561" y="9792"/>
                  </a:cubicBezTo>
                  <a:lnTo>
                    <a:pt x="1906" y="9388"/>
                  </a:lnTo>
                  <a:cubicBezTo>
                    <a:pt x="2299" y="10007"/>
                    <a:pt x="2847" y="10471"/>
                    <a:pt x="2870" y="10495"/>
                  </a:cubicBezTo>
                  <a:cubicBezTo>
                    <a:pt x="2896" y="10512"/>
                    <a:pt x="2929" y="10523"/>
                    <a:pt x="2959" y="10523"/>
                  </a:cubicBezTo>
                  <a:cubicBezTo>
                    <a:pt x="2969" y="10523"/>
                    <a:pt x="2980" y="10522"/>
                    <a:pt x="2989" y="10519"/>
                  </a:cubicBezTo>
                  <a:cubicBezTo>
                    <a:pt x="3037" y="10519"/>
                    <a:pt x="3085" y="10495"/>
                    <a:pt x="3097" y="10459"/>
                  </a:cubicBezTo>
                  <a:lnTo>
                    <a:pt x="3454" y="9983"/>
                  </a:lnTo>
                  <a:cubicBezTo>
                    <a:pt x="3549" y="10173"/>
                    <a:pt x="3680" y="10352"/>
                    <a:pt x="3847" y="10507"/>
                  </a:cubicBezTo>
                  <a:cubicBezTo>
                    <a:pt x="4109" y="10745"/>
                    <a:pt x="4466" y="10876"/>
                    <a:pt x="4823" y="10876"/>
                  </a:cubicBezTo>
                  <a:lnTo>
                    <a:pt x="5514" y="10876"/>
                  </a:lnTo>
                  <a:cubicBezTo>
                    <a:pt x="6121" y="10876"/>
                    <a:pt x="6657" y="10519"/>
                    <a:pt x="6895" y="9983"/>
                  </a:cubicBezTo>
                  <a:lnTo>
                    <a:pt x="7252" y="10459"/>
                  </a:lnTo>
                  <a:cubicBezTo>
                    <a:pt x="7276" y="10495"/>
                    <a:pt x="7311" y="10519"/>
                    <a:pt x="7359" y="10519"/>
                  </a:cubicBezTo>
                  <a:lnTo>
                    <a:pt x="7371" y="10519"/>
                  </a:lnTo>
                  <a:cubicBezTo>
                    <a:pt x="7419" y="10519"/>
                    <a:pt x="7442" y="10507"/>
                    <a:pt x="7478" y="10471"/>
                  </a:cubicBezTo>
                  <a:cubicBezTo>
                    <a:pt x="7502" y="10459"/>
                    <a:pt x="8050" y="9983"/>
                    <a:pt x="8442" y="9376"/>
                  </a:cubicBezTo>
                  <a:lnTo>
                    <a:pt x="8788" y="9780"/>
                  </a:lnTo>
                  <a:cubicBezTo>
                    <a:pt x="8812" y="9816"/>
                    <a:pt x="8871" y="9840"/>
                    <a:pt x="8931" y="9840"/>
                  </a:cubicBezTo>
                  <a:cubicBezTo>
                    <a:pt x="8990" y="9816"/>
                    <a:pt x="9038" y="9792"/>
                    <a:pt x="9050" y="9733"/>
                  </a:cubicBezTo>
                  <a:cubicBezTo>
                    <a:pt x="9443" y="8780"/>
                    <a:pt x="9562" y="7852"/>
                    <a:pt x="9597" y="7435"/>
                  </a:cubicBezTo>
                  <a:lnTo>
                    <a:pt x="10050" y="7602"/>
                  </a:lnTo>
                  <a:cubicBezTo>
                    <a:pt x="10071" y="7612"/>
                    <a:pt x="10095" y="7618"/>
                    <a:pt x="10117" y="7618"/>
                  </a:cubicBezTo>
                  <a:cubicBezTo>
                    <a:pt x="10144" y="7618"/>
                    <a:pt x="10168" y="7609"/>
                    <a:pt x="10181" y="7590"/>
                  </a:cubicBezTo>
                  <a:cubicBezTo>
                    <a:pt x="10228" y="7554"/>
                    <a:pt x="10252" y="7518"/>
                    <a:pt x="10252" y="7471"/>
                  </a:cubicBezTo>
                  <a:cubicBezTo>
                    <a:pt x="10276" y="7459"/>
                    <a:pt x="10359" y="6673"/>
                    <a:pt x="10228" y="5637"/>
                  </a:cubicBezTo>
                  <a:cubicBezTo>
                    <a:pt x="10133" y="4899"/>
                    <a:pt x="9919" y="3911"/>
                    <a:pt x="9395" y="3030"/>
                  </a:cubicBezTo>
                  <a:cubicBezTo>
                    <a:pt x="9943" y="2410"/>
                    <a:pt x="10097" y="1565"/>
                    <a:pt x="10109" y="946"/>
                  </a:cubicBezTo>
                  <a:cubicBezTo>
                    <a:pt x="10121" y="648"/>
                    <a:pt x="9990" y="386"/>
                    <a:pt x="9764" y="208"/>
                  </a:cubicBezTo>
                  <a:cubicBezTo>
                    <a:pt x="9600" y="69"/>
                    <a:pt x="9397" y="0"/>
                    <a:pt x="9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77"/>
            <p:cNvSpPr/>
            <p:nvPr/>
          </p:nvSpPr>
          <p:spPr>
            <a:xfrm>
              <a:off x="2030765" y="1652690"/>
              <a:ext cx="48800" cy="59840"/>
            </a:xfrm>
            <a:custGeom>
              <a:avLst/>
              <a:gdLst/>
              <a:ahLst/>
              <a:cxnLst/>
              <a:rect l="l" t="t" r="r" b="b"/>
              <a:pathLst>
                <a:path w="1525" h="1870" extrusionOk="0"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lnTo>
                    <a:pt x="1" y="1107"/>
                  </a:lnTo>
                  <a:cubicBezTo>
                    <a:pt x="1" y="1524"/>
                    <a:pt x="346" y="1869"/>
                    <a:pt x="763" y="1869"/>
                  </a:cubicBezTo>
                  <a:cubicBezTo>
                    <a:pt x="1179" y="1869"/>
                    <a:pt x="1525" y="1524"/>
                    <a:pt x="1525" y="1107"/>
                  </a:cubicBezTo>
                  <a:lnTo>
                    <a:pt x="1525" y="762"/>
                  </a:lnTo>
                  <a:cubicBezTo>
                    <a:pt x="1501" y="643"/>
                    <a:pt x="1477" y="548"/>
                    <a:pt x="1430" y="441"/>
                  </a:cubicBezTo>
                  <a:cubicBezTo>
                    <a:pt x="1394" y="379"/>
                    <a:pt x="1340" y="343"/>
                    <a:pt x="1285" y="343"/>
                  </a:cubicBezTo>
                  <a:cubicBezTo>
                    <a:pt x="1265" y="343"/>
                    <a:pt x="1246" y="348"/>
                    <a:pt x="1227" y="357"/>
                  </a:cubicBezTo>
                  <a:cubicBezTo>
                    <a:pt x="1144" y="405"/>
                    <a:pt x="1108" y="500"/>
                    <a:pt x="1144" y="572"/>
                  </a:cubicBezTo>
                  <a:cubicBezTo>
                    <a:pt x="1179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1001" y="1536"/>
                    <a:pt x="763" y="1536"/>
                  </a:cubicBezTo>
                  <a:cubicBezTo>
                    <a:pt x="525" y="1536"/>
                    <a:pt x="334" y="1345"/>
                    <a:pt x="334" y="1107"/>
                  </a:cubicBezTo>
                  <a:lnTo>
                    <a:pt x="334" y="762"/>
                  </a:lnTo>
                  <a:cubicBezTo>
                    <a:pt x="334" y="524"/>
                    <a:pt x="525" y="333"/>
                    <a:pt x="763" y="333"/>
                  </a:cubicBezTo>
                  <a:cubicBezTo>
                    <a:pt x="846" y="333"/>
                    <a:pt x="929" y="262"/>
                    <a:pt x="929" y="167"/>
                  </a:cubicBezTo>
                  <a:cubicBezTo>
                    <a:pt x="929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77"/>
            <p:cNvSpPr/>
            <p:nvPr/>
          </p:nvSpPr>
          <p:spPr>
            <a:xfrm>
              <a:off x="2167181" y="1652690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50" y="0"/>
                  </a:moveTo>
                  <a:cubicBezTo>
                    <a:pt x="334" y="0"/>
                    <a:pt x="0" y="345"/>
                    <a:pt x="0" y="762"/>
                  </a:cubicBezTo>
                  <a:lnTo>
                    <a:pt x="0" y="1107"/>
                  </a:lnTo>
                  <a:cubicBezTo>
                    <a:pt x="0" y="1524"/>
                    <a:pt x="334" y="1869"/>
                    <a:pt x="750" y="1869"/>
                  </a:cubicBezTo>
                  <a:cubicBezTo>
                    <a:pt x="1167" y="1869"/>
                    <a:pt x="1512" y="1524"/>
                    <a:pt x="1512" y="1107"/>
                  </a:cubicBezTo>
                  <a:lnTo>
                    <a:pt x="1512" y="762"/>
                  </a:lnTo>
                  <a:cubicBezTo>
                    <a:pt x="1500" y="643"/>
                    <a:pt x="1465" y="548"/>
                    <a:pt x="1429" y="441"/>
                  </a:cubicBezTo>
                  <a:cubicBezTo>
                    <a:pt x="1394" y="379"/>
                    <a:pt x="1333" y="343"/>
                    <a:pt x="1274" y="343"/>
                  </a:cubicBezTo>
                  <a:cubicBezTo>
                    <a:pt x="1254" y="343"/>
                    <a:pt x="1233" y="348"/>
                    <a:pt x="1215" y="357"/>
                  </a:cubicBezTo>
                  <a:cubicBezTo>
                    <a:pt x="1143" y="405"/>
                    <a:pt x="1096" y="500"/>
                    <a:pt x="1143" y="572"/>
                  </a:cubicBezTo>
                  <a:cubicBezTo>
                    <a:pt x="1167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988" y="1536"/>
                    <a:pt x="750" y="1536"/>
                  </a:cubicBezTo>
                  <a:cubicBezTo>
                    <a:pt x="512" y="1536"/>
                    <a:pt x="322" y="1345"/>
                    <a:pt x="322" y="1107"/>
                  </a:cubicBezTo>
                  <a:lnTo>
                    <a:pt x="322" y="762"/>
                  </a:lnTo>
                  <a:cubicBezTo>
                    <a:pt x="322" y="524"/>
                    <a:pt x="512" y="333"/>
                    <a:pt x="750" y="333"/>
                  </a:cubicBezTo>
                  <a:cubicBezTo>
                    <a:pt x="846" y="333"/>
                    <a:pt x="917" y="262"/>
                    <a:pt x="917" y="167"/>
                  </a:cubicBezTo>
                  <a:cubicBezTo>
                    <a:pt x="917" y="83"/>
                    <a:pt x="846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77"/>
            <p:cNvSpPr/>
            <p:nvPr/>
          </p:nvSpPr>
          <p:spPr>
            <a:xfrm>
              <a:off x="202087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178" y="0"/>
                  </a:moveTo>
                  <a:cubicBezTo>
                    <a:pt x="124" y="0"/>
                    <a:pt x="71" y="26"/>
                    <a:pt x="48" y="73"/>
                  </a:cubicBezTo>
                  <a:cubicBezTo>
                    <a:pt x="0" y="144"/>
                    <a:pt x="12" y="251"/>
                    <a:pt x="84" y="299"/>
                  </a:cubicBezTo>
                  <a:cubicBezTo>
                    <a:pt x="191" y="346"/>
                    <a:pt x="298" y="430"/>
                    <a:pt x="405" y="477"/>
                  </a:cubicBezTo>
                  <a:cubicBezTo>
                    <a:pt x="429" y="489"/>
                    <a:pt x="441" y="489"/>
                    <a:pt x="476" y="489"/>
                  </a:cubicBezTo>
                  <a:cubicBezTo>
                    <a:pt x="536" y="489"/>
                    <a:pt x="596" y="454"/>
                    <a:pt x="619" y="394"/>
                  </a:cubicBezTo>
                  <a:cubicBezTo>
                    <a:pt x="643" y="323"/>
                    <a:pt x="607" y="215"/>
                    <a:pt x="536" y="192"/>
                  </a:cubicBezTo>
                  <a:cubicBezTo>
                    <a:pt x="441" y="144"/>
                    <a:pt x="357" y="85"/>
                    <a:pt x="262" y="25"/>
                  </a:cubicBezTo>
                  <a:cubicBezTo>
                    <a:pt x="237" y="8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77"/>
            <p:cNvSpPr/>
            <p:nvPr/>
          </p:nvSpPr>
          <p:spPr>
            <a:xfrm>
              <a:off x="1986189" y="1685426"/>
              <a:ext cx="27840" cy="38144"/>
            </a:xfrm>
            <a:custGeom>
              <a:avLst/>
              <a:gdLst/>
              <a:ahLst/>
              <a:cxnLst/>
              <a:rect l="l" t="t" r="r" b="b"/>
              <a:pathLst>
                <a:path w="870" h="1192" extrusionOk="0">
                  <a:moveTo>
                    <a:pt x="189" y="1"/>
                  </a:moveTo>
                  <a:cubicBezTo>
                    <a:pt x="170" y="1"/>
                    <a:pt x="150" y="5"/>
                    <a:pt x="132" y="13"/>
                  </a:cubicBezTo>
                  <a:cubicBezTo>
                    <a:pt x="36" y="37"/>
                    <a:pt x="1" y="132"/>
                    <a:pt x="25" y="215"/>
                  </a:cubicBezTo>
                  <a:cubicBezTo>
                    <a:pt x="25" y="239"/>
                    <a:pt x="179" y="680"/>
                    <a:pt x="560" y="1132"/>
                  </a:cubicBezTo>
                  <a:cubicBezTo>
                    <a:pt x="596" y="1156"/>
                    <a:pt x="632" y="1192"/>
                    <a:pt x="679" y="1192"/>
                  </a:cubicBezTo>
                  <a:cubicBezTo>
                    <a:pt x="715" y="1192"/>
                    <a:pt x="751" y="1168"/>
                    <a:pt x="787" y="1144"/>
                  </a:cubicBezTo>
                  <a:cubicBezTo>
                    <a:pt x="870" y="1084"/>
                    <a:pt x="870" y="977"/>
                    <a:pt x="810" y="918"/>
                  </a:cubicBezTo>
                  <a:cubicBezTo>
                    <a:pt x="477" y="513"/>
                    <a:pt x="334" y="120"/>
                    <a:pt x="334" y="120"/>
                  </a:cubicBezTo>
                  <a:cubicBezTo>
                    <a:pt x="316" y="46"/>
                    <a:pt x="254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77"/>
            <p:cNvSpPr/>
            <p:nvPr/>
          </p:nvSpPr>
          <p:spPr>
            <a:xfrm>
              <a:off x="219879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466" y="0"/>
                  </a:moveTo>
                  <a:cubicBezTo>
                    <a:pt x="437" y="0"/>
                    <a:pt x="407" y="8"/>
                    <a:pt x="381" y="25"/>
                  </a:cubicBezTo>
                  <a:cubicBezTo>
                    <a:pt x="286" y="85"/>
                    <a:pt x="203" y="144"/>
                    <a:pt x="108" y="192"/>
                  </a:cubicBezTo>
                  <a:cubicBezTo>
                    <a:pt x="36" y="239"/>
                    <a:pt x="0" y="323"/>
                    <a:pt x="36" y="394"/>
                  </a:cubicBezTo>
                  <a:cubicBezTo>
                    <a:pt x="60" y="454"/>
                    <a:pt x="119" y="489"/>
                    <a:pt x="179" y="489"/>
                  </a:cubicBezTo>
                  <a:cubicBezTo>
                    <a:pt x="215" y="489"/>
                    <a:pt x="227" y="489"/>
                    <a:pt x="262" y="477"/>
                  </a:cubicBezTo>
                  <a:lnTo>
                    <a:pt x="572" y="299"/>
                  </a:lnTo>
                  <a:cubicBezTo>
                    <a:pt x="631" y="239"/>
                    <a:pt x="643" y="144"/>
                    <a:pt x="596" y="73"/>
                  </a:cubicBezTo>
                  <a:cubicBezTo>
                    <a:pt x="573" y="26"/>
                    <a:pt x="520" y="0"/>
                    <a:pt x="4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77"/>
            <p:cNvSpPr/>
            <p:nvPr/>
          </p:nvSpPr>
          <p:spPr>
            <a:xfrm>
              <a:off x="2225453" y="1685426"/>
              <a:ext cx="28224" cy="37760"/>
            </a:xfrm>
            <a:custGeom>
              <a:avLst/>
              <a:gdLst/>
              <a:ahLst/>
              <a:cxnLst/>
              <a:rect l="l" t="t" r="r" b="b"/>
              <a:pathLst>
                <a:path w="882" h="1180" extrusionOk="0">
                  <a:moveTo>
                    <a:pt x="688" y="1"/>
                  </a:moveTo>
                  <a:cubicBezTo>
                    <a:pt x="620" y="1"/>
                    <a:pt x="564" y="44"/>
                    <a:pt x="537" y="108"/>
                  </a:cubicBezTo>
                  <a:cubicBezTo>
                    <a:pt x="537" y="108"/>
                    <a:pt x="406" y="513"/>
                    <a:pt x="60" y="918"/>
                  </a:cubicBezTo>
                  <a:cubicBezTo>
                    <a:pt x="1" y="989"/>
                    <a:pt x="25" y="1084"/>
                    <a:pt x="84" y="1144"/>
                  </a:cubicBezTo>
                  <a:cubicBezTo>
                    <a:pt x="108" y="1168"/>
                    <a:pt x="144" y="1180"/>
                    <a:pt x="179" y="1180"/>
                  </a:cubicBezTo>
                  <a:cubicBezTo>
                    <a:pt x="227" y="1180"/>
                    <a:pt x="275" y="1168"/>
                    <a:pt x="299" y="1120"/>
                  </a:cubicBezTo>
                  <a:cubicBezTo>
                    <a:pt x="691" y="668"/>
                    <a:pt x="834" y="227"/>
                    <a:pt x="834" y="215"/>
                  </a:cubicBezTo>
                  <a:cubicBezTo>
                    <a:pt x="882" y="132"/>
                    <a:pt x="834" y="37"/>
                    <a:pt x="751" y="13"/>
                  </a:cubicBezTo>
                  <a:cubicBezTo>
                    <a:pt x="729" y="5"/>
                    <a:pt x="708" y="1"/>
                    <a:pt x="6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77"/>
            <p:cNvSpPr/>
            <p:nvPr/>
          </p:nvSpPr>
          <p:spPr>
            <a:xfrm>
              <a:off x="2046381" y="1573906"/>
              <a:ext cx="22528" cy="16320"/>
            </a:xfrm>
            <a:custGeom>
              <a:avLst/>
              <a:gdLst/>
              <a:ahLst/>
              <a:cxnLst/>
              <a:rect l="l" t="t" r="r" b="b"/>
              <a:pathLst>
                <a:path w="704" h="510" extrusionOk="0">
                  <a:moveTo>
                    <a:pt x="508" y="1"/>
                  </a:moveTo>
                  <a:cubicBezTo>
                    <a:pt x="489" y="1"/>
                    <a:pt x="471" y="4"/>
                    <a:pt x="453" y="9"/>
                  </a:cubicBezTo>
                  <a:cubicBezTo>
                    <a:pt x="334" y="69"/>
                    <a:pt x="215" y="140"/>
                    <a:pt x="96" y="212"/>
                  </a:cubicBezTo>
                  <a:cubicBezTo>
                    <a:pt x="25" y="247"/>
                    <a:pt x="1" y="355"/>
                    <a:pt x="49" y="426"/>
                  </a:cubicBezTo>
                  <a:cubicBezTo>
                    <a:pt x="84" y="474"/>
                    <a:pt x="120" y="509"/>
                    <a:pt x="180" y="509"/>
                  </a:cubicBezTo>
                  <a:cubicBezTo>
                    <a:pt x="215" y="509"/>
                    <a:pt x="239" y="486"/>
                    <a:pt x="275" y="474"/>
                  </a:cubicBezTo>
                  <a:cubicBezTo>
                    <a:pt x="382" y="414"/>
                    <a:pt x="477" y="343"/>
                    <a:pt x="596" y="295"/>
                  </a:cubicBezTo>
                  <a:cubicBezTo>
                    <a:pt x="656" y="271"/>
                    <a:pt x="703" y="176"/>
                    <a:pt x="656" y="93"/>
                  </a:cubicBezTo>
                  <a:cubicBezTo>
                    <a:pt x="629" y="30"/>
                    <a:pt x="568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77"/>
            <p:cNvSpPr/>
            <p:nvPr/>
          </p:nvSpPr>
          <p:spPr>
            <a:xfrm>
              <a:off x="2078765" y="1587538"/>
              <a:ext cx="87680" cy="18304"/>
            </a:xfrm>
            <a:custGeom>
              <a:avLst/>
              <a:gdLst/>
              <a:ahLst/>
              <a:cxnLst/>
              <a:rect l="l" t="t" r="r" b="b"/>
              <a:pathLst>
                <a:path w="2740" h="572" extrusionOk="0">
                  <a:moveTo>
                    <a:pt x="1370" y="0"/>
                  </a:moveTo>
                  <a:cubicBezTo>
                    <a:pt x="942" y="0"/>
                    <a:pt x="513" y="95"/>
                    <a:pt x="120" y="262"/>
                  </a:cubicBezTo>
                  <a:cubicBezTo>
                    <a:pt x="49" y="286"/>
                    <a:pt x="1" y="393"/>
                    <a:pt x="37" y="464"/>
                  </a:cubicBezTo>
                  <a:cubicBezTo>
                    <a:pt x="56" y="523"/>
                    <a:pt x="132" y="566"/>
                    <a:pt x="198" y="566"/>
                  </a:cubicBezTo>
                  <a:cubicBezTo>
                    <a:pt x="213" y="566"/>
                    <a:pt x="226" y="564"/>
                    <a:pt x="239" y="560"/>
                  </a:cubicBezTo>
                  <a:cubicBezTo>
                    <a:pt x="584" y="405"/>
                    <a:pt x="965" y="333"/>
                    <a:pt x="1370" y="333"/>
                  </a:cubicBezTo>
                  <a:cubicBezTo>
                    <a:pt x="1775" y="333"/>
                    <a:pt x="2168" y="405"/>
                    <a:pt x="2501" y="560"/>
                  </a:cubicBezTo>
                  <a:cubicBezTo>
                    <a:pt x="2525" y="572"/>
                    <a:pt x="2549" y="572"/>
                    <a:pt x="2561" y="572"/>
                  </a:cubicBezTo>
                  <a:cubicBezTo>
                    <a:pt x="2620" y="572"/>
                    <a:pt x="2680" y="536"/>
                    <a:pt x="2716" y="464"/>
                  </a:cubicBezTo>
                  <a:cubicBezTo>
                    <a:pt x="2739" y="381"/>
                    <a:pt x="2716" y="286"/>
                    <a:pt x="2620" y="262"/>
                  </a:cubicBezTo>
                  <a:cubicBezTo>
                    <a:pt x="2239" y="95"/>
                    <a:pt x="181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77"/>
            <p:cNvSpPr/>
            <p:nvPr/>
          </p:nvSpPr>
          <p:spPr>
            <a:xfrm>
              <a:off x="2177069" y="1574130"/>
              <a:ext cx="22528" cy="16480"/>
            </a:xfrm>
            <a:custGeom>
              <a:avLst/>
              <a:gdLst/>
              <a:ahLst/>
              <a:cxnLst/>
              <a:rect l="l" t="t" r="r" b="b"/>
              <a:pathLst>
                <a:path w="704" h="515" extrusionOk="0">
                  <a:moveTo>
                    <a:pt x="190" y="0"/>
                  </a:moveTo>
                  <a:cubicBezTo>
                    <a:pt x="129" y="0"/>
                    <a:pt x="66" y="36"/>
                    <a:pt x="48" y="98"/>
                  </a:cubicBezTo>
                  <a:cubicBezTo>
                    <a:pt x="1" y="169"/>
                    <a:pt x="48" y="276"/>
                    <a:pt x="120" y="300"/>
                  </a:cubicBezTo>
                  <a:cubicBezTo>
                    <a:pt x="239" y="360"/>
                    <a:pt x="346" y="419"/>
                    <a:pt x="441" y="479"/>
                  </a:cubicBezTo>
                  <a:cubicBezTo>
                    <a:pt x="477" y="490"/>
                    <a:pt x="501" y="514"/>
                    <a:pt x="537" y="514"/>
                  </a:cubicBezTo>
                  <a:cubicBezTo>
                    <a:pt x="596" y="514"/>
                    <a:pt x="644" y="479"/>
                    <a:pt x="668" y="431"/>
                  </a:cubicBezTo>
                  <a:cubicBezTo>
                    <a:pt x="703" y="360"/>
                    <a:pt x="668" y="264"/>
                    <a:pt x="608" y="217"/>
                  </a:cubicBezTo>
                  <a:cubicBezTo>
                    <a:pt x="489" y="133"/>
                    <a:pt x="370" y="86"/>
                    <a:pt x="251" y="14"/>
                  </a:cubicBezTo>
                  <a:cubicBezTo>
                    <a:pt x="232" y="5"/>
                    <a:pt x="211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77"/>
            <p:cNvSpPr/>
            <p:nvPr/>
          </p:nvSpPr>
          <p:spPr>
            <a:xfrm>
              <a:off x="2078413" y="1560466"/>
              <a:ext cx="88800" cy="15648"/>
            </a:xfrm>
            <a:custGeom>
              <a:avLst/>
              <a:gdLst/>
              <a:ahLst/>
              <a:cxnLst/>
              <a:rect l="l" t="t" r="r" b="b"/>
              <a:pathLst>
                <a:path w="2775" h="489" extrusionOk="0">
                  <a:moveTo>
                    <a:pt x="1381" y="1"/>
                  </a:moveTo>
                  <a:cubicBezTo>
                    <a:pt x="953" y="1"/>
                    <a:pt x="536" y="60"/>
                    <a:pt x="131" y="179"/>
                  </a:cubicBezTo>
                  <a:cubicBezTo>
                    <a:pt x="48" y="215"/>
                    <a:pt x="0" y="298"/>
                    <a:pt x="36" y="370"/>
                  </a:cubicBezTo>
                  <a:cubicBezTo>
                    <a:pt x="54" y="444"/>
                    <a:pt x="116" y="489"/>
                    <a:pt x="175" y="489"/>
                  </a:cubicBezTo>
                  <a:cubicBezTo>
                    <a:pt x="193" y="489"/>
                    <a:pt x="210" y="485"/>
                    <a:pt x="226" y="477"/>
                  </a:cubicBezTo>
                  <a:cubicBezTo>
                    <a:pt x="595" y="370"/>
                    <a:pt x="988" y="310"/>
                    <a:pt x="1381" y="310"/>
                  </a:cubicBezTo>
                  <a:cubicBezTo>
                    <a:pt x="1786" y="310"/>
                    <a:pt x="2179" y="370"/>
                    <a:pt x="2548" y="477"/>
                  </a:cubicBezTo>
                  <a:lnTo>
                    <a:pt x="2596" y="477"/>
                  </a:lnTo>
                  <a:cubicBezTo>
                    <a:pt x="2667" y="477"/>
                    <a:pt x="2727" y="429"/>
                    <a:pt x="2738" y="358"/>
                  </a:cubicBezTo>
                  <a:cubicBezTo>
                    <a:pt x="2774" y="286"/>
                    <a:pt x="2727" y="191"/>
                    <a:pt x="2631" y="179"/>
                  </a:cubicBezTo>
                  <a:cubicBezTo>
                    <a:pt x="2238" y="60"/>
                    <a:pt x="1822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5" name="Google Shape;12295;p77"/>
          <p:cNvGrpSpPr/>
          <p:nvPr/>
        </p:nvGrpSpPr>
        <p:grpSpPr>
          <a:xfrm>
            <a:off x="6345613" y="1549874"/>
            <a:ext cx="348640" cy="250656"/>
            <a:chOff x="6345613" y="1549874"/>
            <a:chExt cx="348640" cy="250656"/>
          </a:xfrm>
        </p:grpSpPr>
        <p:sp>
          <p:nvSpPr>
            <p:cNvPr id="12296" name="Google Shape;12296;p77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77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77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77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77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77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2" name="Google Shape;12302;p77"/>
          <p:cNvGrpSpPr/>
          <p:nvPr/>
        </p:nvGrpSpPr>
        <p:grpSpPr>
          <a:xfrm>
            <a:off x="7444781" y="1507026"/>
            <a:ext cx="348640" cy="334272"/>
            <a:chOff x="7444781" y="1507026"/>
            <a:chExt cx="348640" cy="334272"/>
          </a:xfrm>
        </p:grpSpPr>
        <p:sp>
          <p:nvSpPr>
            <p:cNvPr id="12303" name="Google Shape;12303;p77"/>
            <p:cNvSpPr/>
            <p:nvPr/>
          </p:nvSpPr>
          <p:spPr>
            <a:xfrm>
              <a:off x="7575469" y="1750066"/>
              <a:ext cx="40032" cy="39424"/>
            </a:xfrm>
            <a:custGeom>
              <a:avLst/>
              <a:gdLst/>
              <a:ahLst/>
              <a:cxnLst/>
              <a:rect l="l" t="t" r="r" b="b"/>
              <a:pathLst>
                <a:path w="1251" h="1232" extrusionOk="0">
                  <a:moveTo>
                    <a:pt x="691" y="291"/>
                  </a:moveTo>
                  <a:cubicBezTo>
                    <a:pt x="727" y="291"/>
                    <a:pt x="739" y="291"/>
                    <a:pt x="774" y="315"/>
                  </a:cubicBezTo>
                  <a:cubicBezTo>
                    <a:pt x="858" y="386"/>
                    <a:pt x="870" y="565"/>
                    <a:pt x="798" y="719"/>
                  </a:cubicBezTo>
                  <a:cubicBezTo>
                    <a:pt x="751" y="803"/>
                    <a:pt x="679" y="862"/>
                    <a:pt x="608" y="886"/>
                  </a:cubicBezTo>
                  <a:cubicBezTo>
                    <a:pt x="586" y="897"/>
                    <a:pt x="565" y="903"/>
                    <a:pt x="546" y="903"/>
                  </a:cubicBezTo>
                  <a:cubicBezTo>
                    <a:pt x="522" y="903"/>
                    <a:pt x="502" y="894"/>
                    <a:pt x="489" y="874"/>
                  </a:cubicBezTo>
                  <a:cubicBezTo>
                    <a:pt x="381" y="815"/>
                    <a:pt x="370" y="636"/>
                    <a:pt x="441" y="493"/>
                  </a:cubicBezTo>
                  <a:cubicBezTo>
                    <a:pt x="489" y="398"/>
                    <a:pt x="560" y="338"/>
                    <a:pt x="631" y="315"/>
                  </a:cubicBezTo>
                  <a:cubicBezTo>
                    <a:pt x="655" y="315"/>
                    <a:pt x="667" y="291"/>
                    <a:pt x="691" y="291"/>
                  </a:cubicBezTo>
                  <a:close/>
                  <a:moveTo>
                    <a:pt x="673" y="0"/>
                  </a:moveTo>
                  <a:cubicBezTo>
                    <a:pt x="632" y="0"/>
                    <a:pt x="590" y="5"/>
                    <a:pt x="548" y="17"/>
                  </a:cubicBezTo>
                  <a:cubicBezTo>
                    <a:pt x="381" y="65"/>
                    <a:pt x="250" y="196"/>
                    <a:pt x="155" y="362"/>
                  </a:cubicBezTo>
                  <a:cubicBezTo>
                    <a:pt x="0" y="672"/>
                    <a:pt x="72" y="1029"/>
                    <a:pt x="334" y="1172"/>
                  </a:cubicBezTo>
                  <a:cubicBezTo>
                    <a:pt x="417" y="1219"/>
                    <a:pt x="489" y="1231"/>
                    <a:pt x="560" y="1231"/>
                  </a:cubicBezTo>
                  <a:cubicBezTo>
                    <a:pt x="608" y="1231"/>
                    <a:pt x="655" y="1231"/>
                    <a:pt x="715" y="1219"/>
                  </a:cubicBezTo>
                  <a:cubicBezTo>
                    <a:pt x="870" y="1172"/>
                    <a:pt x="1012" y="1041"/>
                    <a:pt x="1096" y="874"/>
                  </a:cubicBezTo>
                  <a:cubicBezTo>
                    <a:pt x="1251" y="553"/>
                    <a:pt x="1167" y="196"/>
                    <a:pt x="917" y="65"/>
                  </a:cubicBezTo>
                  <a:cubicBezTo>
                    <a:pt x="844" y="24"/>
                    <a:pt x="761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77"/>
            <p:cNvSpPr/>
            <p:nvPr/>
          </p:nvSpPr>
          <p:spPr>
            <a:xfrm>
              <a:off x="7623469" y="1749714"/>
              <a:ext cx="40032" cy="39776"/>
            </a:xfrm>
            <a:custGeom>
              <a:avLst/>
              <a:gdLst/>
              <a:ahLst/>
              <a:cxnLst/>
              <a:rect l="l" t="t" r="r" b="b"/>
              <a:pathLst>
                <a:path w="1251" h="1243" extrusionOk="0">
                  <a:moveTo>
                    <a:pt x="560" y="337"/>
                  </a:moveTo>
                  <a:cubicBezTo>
                    <a:pt x="584" y="337"/>
                    <a:pt x="596" y="337"/>
                    <a:pt x="620" y="349"/>
                  </a:cubicBezTo>
                  <a:cubicBezTo>
                    <a:pt x="703" y="385"/>
                    <a:pt x="775" y="445"/>
                    <a:pt x="822" y="528"/>
                  </a:cubicBezTo>
                  <a:cubicBezTo>
                    <a:pt x="882" y="671"/>
                    <a:pt x="858" y="849"/>
                    <a:pt x="763" y="897"/>
                  </a:cubicBezTo>
                  <a:cubicBezTo>
                    <a:pt x="736" y="914"/>
                    <a:pt x="704" y="926"/>
                    <a:pt x="674" y="926"/>
                  </a:cubicBezTo>
                  <a:cubicBezTo>
                    <a:pt x="664" y="926"/>
                    <a:pt x="653" y="924"/>
                    <a:pt x="644" y="921"/>
                  </a:cubicBezTo>
                  <a:cubicBezTo>
                    <a:pt x="560" y="885"/>
                    <a:pt x="489" y="826"/>
                    <a:pt x="441" y="742"/>
                  </a:cubicBezTo>
                  <a:cubicBezTo>
                    <a:pt x="370" y="588"/>
                    <a:pt x="382" y="409"/>
                    <a:pt x="489" y="349"/>
                  </a:cubicBezTo>
                  <a:cubicBezTo>
                    <a:pt x="501" y="337"/>
                    <a:pt x="536" y="337"/>
                    <a:pt x="560" y="337"/>
                  </a:cubicBezTo>
                  <a:close/>
                  <a:moveTo>
                    <a:pt x="547" y="0"/>
                  </a:moveTo>
                  <a:cubicBezTo>
                    <a:pt x="468" y="0"/>
                    <a:pt x="395" y="24"/>
                    <a:pt x="322" y="76"/>
                  </a:cubicBezTo>
                  <a:cubicBezTo>
                    <a:pt x="72" y="218"/>
                    <a:pt x="1" y="576"/>
                    <a:pt x="143" y="885"/>
                  </a:cubicBezTo>
                  <a:cubicBezTo>
                    <a:pt x="239" y="1052"/>
                    <a:pt x="370" y="1183"/>
                    <a:pt x="536" y="1230"/>
                  </a:cubicBezTo>
                  <a:cubicBezTo>
                    <a:pt x="584" y="1242"/>
                    <a:pt x="620" y="1242"/>
                    <a:pt x="679" y="1242"/>
                  </a:cubicBezTo>
                  <a:cubicBezTo>
                    <a:pt x="763" y="1242"/>
                    <a:pt x="846" y="1230"/>
                    <a:pt x="905" y="1183"/>
                  </a:cubicBezTo>
                  <a:cubicBezTo>
                    <a:pt x="1179" y="1040"/>
                    <a:pt x="1251" y="683"/>
                    <a:pt x="1084" y="373"/>
                  </a:cubicBezTo>
                  <a:cubicBezTo>
                    <a:pt x="1001" y="207"/>
                    <a:pt x="858" y="76"/>
                    <a:pt x="703" y="28"/>
                  </a:cubicBezTo>
                  <a:cubicBezTo>
                    <a:pt x="648" y="10"/>
                    <a:pt x="597" y="0"/>
                    <a:pt x="5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77"/>
            <p:cNvSpPr/>
            <p:nvPr/>
          </p:nvSpPr>
          <p:spPr>
            <a:xfrm>
              <a:off x="7537741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67" y="1500"/>
                  </a:cubicBezTo>
                  <a:cubicBezTo>
                    <a:pt x="1037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58" y="595"/>
                    <a:pt x="1275" y="524"/>
                    <a:pt x="1191" y="524"/>
                  </a:cubicBezTo>
                  <a:cubicBezTo>
                    <a:pt x="1096" y="524"/>
                    <a:pt x="1025" y="595"/>
                    <a:pt x="1025" y="691"/>
                  </a:cubicBezTo>
                  <a:lnTo>
                    <a:pt x="1025" y="845"/>
                  </a:lnTo>
                  <a:cubicBezTo>
                    <a:pt x="1025" y="1048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77" y="333"/>
                    <a:pt x="667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77"/>
            <p:cNvSpPr/>
            <p:nvPr/>
          </p:nvSpPr>
          <p:spPr>
            <a:xfrm>
              <a:off x="7657389" y="1640498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3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46" y="595"/>
                    <a:pt x="1274" y="524"/>
                    <a:pt x="1191" y="524"/>
                  </a:cubicBezTo>
                  <a:cubicBezTo>
                    <a:pt x="1096" y="524"/>
                    <a:pt x="1024" y="595"/>
                    <a:pt x="1024" y="691"/>
                  </a:cubicBezTo>
                  <a:lnTo>
                    <a:pt x="1024" y="845"/>
                  </a:lnTo>
                  <a:cubicBezTo>
                    <a:pt x="1024" y="1048"/>
                    <a:pt x="858" y="1203"/>
                    <a:pt x="667" y="1203"/>
                  </a:cubicBezTo>
                  <a:cubicBezTo>
                    <a:pt x="465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65" y="333"/>
                    <a:pt x="667" y="333"/>
                  </a:cubicBezTo>
                  <a:cubicBezTo>
                    <a:pt x="750" y="333"/>
                    <a:pt x="822" y="250"/>
                    <a:pt x="822" y="167"/>
                  </a:cubicBezTo>
                  <a:cubicBezTo>
                    <a:pt x="822" y="71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77"/>
            <p:cNvSpPr/>
            <p:nvPr/>
          </p:nvSpPr>
          <p:spPr>
            <a:xfrm>
              <a:off x="7444781" y="1507026"/>
              <a:ext cx="348640" cy="334272"/>
            </a:xfrm>
            <a:custGeom>
              <a:avLst/>
              <a:gdLst/>
              <a:ahLst/>
              <a:cxnLst/>
              <a:rect l="l" t="t" r="r" b="b"/>
              <a:pathLst>
                <a:path w="10895" h="10446" extrusionOk="0">
                  <a:moveTo>
                    <a:pt x="1203" y="349"/>
                  </a:moveTo>
                  <a:lnTo>
                    <a:pt x="1203" y="349"/>
                  </a:lnTo>
                  <a:cubicBezTo>
                    <a:pt x="1596" y="432"/>
                    <a:pt x="2001" y="575"/>
                    <a:pt x="2382" y="778"/>
                  </a:cubicBezTo>
                  <a:cubicBezTo>
                    <a:pt x="2894" y="1052"/>
                    <a:pt x="3263" y="1385"/>
                    <a:pt x="3501" y="1611"/>
                  </a:cubicBezTo>
                  <a:cubicBezTo>
                    <a:pt x="3263" y="1778"/>
                    <a:pt x="3037" y="1968"/>
                    <a:pt x="2810" y="2183"/>
                  </a:cubicBezTo>
                  <a:cubicBezTo>
                    <a:pt x="2549" y="1564"/>
                    <a:pt x="2179" y="1063"/>
                    <a:pt x="1703" y="671"/>
                  </a:cubicBezTo>
                  <a:cubicBezTo>
                    <a:pt x="1536" y="540"/>
                    <a:pt x="1370" y="432"/>
                    <a:pt x="1203" y="349"/>
                  </a:cubicBezTo>
                  <a:close/>
                  <a:moveTo>
                    <a:pt x="9740" y="361"/>
                  </a:moveTo>
                  <a:lnTo>
                    <a:pt x="9740" y="361"/>
                  </a:lnTo>
                  <a:cubicBezTo>
                    <a:pt x="9407" y="540"/>
                    <a:pt x="9061" y="790"/>
                    <a:pt x="8740" y="1194"/>
                  </a:cubicBezTo>
                  <a:cubicBezTo>
                    <a:pt x="8680" y="1266"/>
                    <a:pt x="8692" y="1361"/>
                    <a:pt x="8752" y="1421"/>
                  </a:cubicBezTo>
                  <a:cubicBezTo>
                    <a:pt x="8775" y="1444"/>
                    <a:pt x="8811" y="1444"/>
                    <a:pt x="8859" y="1444"/>
                  </a:cubicBezTo>
                  <a:cubicBezTo>
                    <a:pt x="8895" y="1444"/>
                    <a:pt x="8942" y="1433"/>
                    <a:pt x="8978" y="1385"/>
                  </a:cubicBezTo>
                  <a:cubicBezTo>
                    <a:pt x="9454" y="825"/>
                    <a:pt x="9966" y="552"/>
                    <a:pt x="10371" y="432"/>
                  </a:cubicBezTo>
                  <a:lnTo>
                    <a:pt x="10371" y="432"/>
                  </a:lnTo>
                  <a:cubicBezTo>
                    <a:pt x="10252" y="647"/>
                    <a:pt x="10169" y="956"/>
                    <a:pt x="10216" y="1373"/>
                  </a:cubicBezTo>
                  <a:cubicBezTo>
                    <a:pt x="10276" y="1945"/>
                    <a:pt x="10228" y="2361"/>
                    <a:pt x="10073" y="2718"/>
                  </a:cubicBezTo>
                  <a:cubicBezTo>
                    <a:pt x="9918" y="3076"/>
                    <a:pt x="9645" y="3385"/>
                    <a:pt x="9228" y="3683"/>
                  </a:cubicBezTo>
                  <a:cubicBezTo>
                    <a:pt x="9037" y="3326"/>
                    <a:pt x="8799" y="2980"/>
                    <a:pt x="8549" y="2671"/>
                  </a:cubicBezTo>
                  <a:cubicBezTo>
                    <a:pt x="8478" y="2599"/>
                    <a:pt x="8406" y="2504"/>
                    <a:pt x="8347" y="2433"/>
                  </a:cubicBezTo>
                  <a:cubicBezTo>
                    <a:pt x="8406" y="2278"/>
                    <a:pt x="8466" y="2147"/>
                    <a:pt x="8549" y="2016"/>
                  </a:cubicBezTo>
                  <a:cubicBezTo>
                    <a:pt x="8585" y="1933"/>
                    <a:pt x="8561" y="1837"/>
                    <a:pt x="8478" y="1802"/>
                  </a:cubicBezTo>
                  <a:cubicBezTo>
                    <a:pt x="8456" y="1791"/>
                    <a:pt x="8430" y="1785"/>
                    <a:pt x="8405" y="1785"/>
                  </a:cubicBezTo>
                  <a:cubicBezTo>
                    <a:pt x="8348" y="1785"/>
                    <a:pt x="8292" y="1812"/>
                    <a:pt x="8275" y="1861"/>
                  </a:cubicBezTo>
                  <a:cubicBezTo>
                    <a:pt x="8216" y="1968"/>
                    <a:pt x="8168" y="2076"/>
                    <a:pt x="8121" y="2183"/>
                  </a:cubicBezTo>
                  <a:cubicBezTo>
                    <a:pt x="7906" y="1956"/>
                    <a:pt x="7680" y="1778"/>
                    <a:pt x="7442" y="1611"/>
                  </a:cubicBezTo>
                  <a:cubicBezTo>
                    <a:pt x="7668" y="1385"/>
                    <a:pt x="8049" y="1040"/>
                    <a:pt x="8561" y="778"/>
                  </a:cubicBezTo>
                  <a:cubicBezTo>
                    <a:pt x="8942" y="575"/>
                    <a:pt x="9347" y="421"/>
                    <a:pt x="9740" y="361"/>
                  </a:cubicBezTo>
                  <a:close/>
                  <a:moveTo>
                    <a:pt x="560" y="456"/>
                  </a:moveTo>
                  <a:lnTo>
                    <a:pt x="560" y="456"/>
                  </a:lnTo>
                  <a:cubicBezTo>
                    <a:pt x="1132" y="635"/>
                    <a:pt x="2037" y="1135"/>
                    <a:pt x="2572" y="2445"/>
                  </a:cubicBezTo>
                  <a:cubicBezTo>
                    <a:pt x="2501" y="2516"/>
                    <a:pt x="2441" y="2599"/>
                    <a:pt x="2382" y="2683"/>
                  </a:cubicBezTo>
                  <a:cubicBezTo>
                    <a:pt x="2132" y="2992"/>
                    <a:pt x="1894" y="3338"/>
                    <a:pt x="1703" y="3695"/>
                  </a:cubicBezTo>
                  <a:cubicBezTo>
                    <a:pt x="1263" y="3385"/>
                    <a:pt x="1001" y="3088"/>
                    <a:pt x="834" y="2718"/>
                  </a:cubicBezTo>
                  <a:cubicBezTo>
                    <a:pt x="691" y="2361"/>
                    <a:pt x="644" y="1921"/>
                    <a:pt x="703" y="1373"/>
                  </a:cubicBezTo>
                  <a:cubicBezTo>
                    <a:pt x="739" y="956"/>
                    <a:pt x="667" y="659"/>
                    <a:pt x="560" y="456"/>
                  </a:cubicBezTo>
                  <a:close/>
                  <a:moveTo>
                    <a:pt x="882" y="6207"/>
                  </a:moveTo>
                  <a:lnTo>
                    <a:pt x="882" y="6207"/>
                  </a:lnTo>
                  <a:cubicBezTo>
                    <a:pt x="1239" y="6612"/>
                    <a:pt x="1727" y="6945"/>
                    <a:pt x="2298" y="7195"/>
                  </a:cubicBezTo>
                  <a:cubicBezTo>
                    <a:pt x="2727" y="7386"/>
                    <a:pt x="3096" y="7481"/>
                    <a:pt x="3263" y="7517"/>
                  </a:cubicBezTo>
                  <a:cubicBezTo>
                    <a:pt x="3144" y="7802"/>
                    <a:pt x="3072" y="8112"/>
                    <a:pt x="3072" y="8457"/>
                  </a:cubicBezTo>
                  <a:lnTo>
                    <a:pt x="3072" y="8469"/>
                  </a:lnTo>
                  <a:cubicBezTo>
                    <a:pt x="2120" y="8255"/>
                    <a:pt x="1441" y="7695"/>
                    <a:pt x="1084" y="6909"/>
                  </a:cubicBezTo>
                  <a:cubicBezTo>
                    <a:pt x="989" y="6659"/>
                    <a:pt x="905" y="6421"/>
                    <a:pt x="882" y="6207"/>
                  </a:cubicBezTo>
                  <a:close/>
                  <a:moveTo>
                    <a:pt x="5466" y="1302"/>
                  </a:moveTo>
                  <a:cubicBezTo>
                    <a:pt x="6442" y="1302"/>
                    <a:pt x="7454" y="1861"/>
                    <a:pt x="8311" y="2909"/>
                  </a:cubicBezTo>
                  <a:cubicBezTo>
                    <a:pt x="9061" y="3814"/>
                    <a:pt x="9585" y="5016"/>
                    <a:pt x="9692" y="6100"/>
                  </a:cubicBezTo>
                  <a:cubicBezTo>
                    <a:pt x="9287" y="6505"/>
                    <a:pt x="8811" y="6755"/>
                    <a:pt x="8442" y="6945"/>
                  </a:cubicBezTo>
                  <a:cubicBezTo>
                    <a:pt x="8359" y="6969"/>
                    <a:pt x="8323" y="7076"/>
                    <a:pt x="8347" y="7148"/>
                  </a:cubicBezTo>
                  <a:cubicBezTo>
                    <a:pt x="8376" y="7206"/>
                    <a:pt x="8454" y="7249"/>
                    <a:pt x="8520" y="7249"/>
                  </a:cubicBezTo>
                  <a:cubicBezTo>
                    <a:pt x="8535" y="7249"/>
                    <a:pt x="8549" y="7247"/>
                    <a:pt x="8561" y="7243"/>
                  </a:cubicBezTo>
                  <a:cubicBezTo>
                    <a:pt x="9240" y="6945"/>
                    <a:pt x="9704" y="6564"/>
                    <a:pt x="10014" y="6243"/>
                  </a:cubicBezTo>
                  <a:lnTo>
                    <a:pt x="10014" y="6243"/>
                  </a:lnTo>
                  <a:cubicBezTo>
                    <a:pt x="9990" y="6433"/>
                    <a:pt x="9930" y="6671"/>
                    <a:pt x="9811" y="6921"/>
                  </a:cubicBezTo>
                  <a:cubicBezTo>
                    <a:pt x="9466" y="7719"/>
                    <a:pt x="8775" y="8267"/>
                    <a:pt x="7811" y="8517"/>
                  </a:cubicBezTo>
                  <a:lnTo>
                    <a:pt x="7811" y="8505"/>
                  </a:lnTo>
                  <a:cubicBezTo>
                    <a:pt x="7811" y="8172"/>
                    <a:pt x="7752" y="7850"/>
                    <a:pt x="7621" y="7564"/>
                  </a:cubicBezTo>
                  <a:cubicBezTo>
                    <a:pt x="7692" y="7552"/>
                    <a:pt x="7787" y="7517"/>
                    <a:pt x="7906" y="7493"/>
                  </a:cubicBezTo>
                  <a:cubicBezTo>
                    <a:pt x="7990" y="7457"/>
                    <a:pt x="8037" y="7374"/>
                    <a:pt x="8013" y="7290"/>
                  </a:cubicBezTo>
                  <a:cubicBezTo>
                    <a:pt x="7986" y="7226"/>
                    <a:pt x="7930" y="7183"/>
                    <a:pt x="7868" y="7183"/>
                  </a:cubicBezTo>
                  <a:cubicBezTo>
                    <a:pt x="7849" y="7183"/>
                    <a:pt x="7830" y="7187"/>
                    <a:pt x="7811" y="7195"/>
                  </a:cubicBezTo>
                  <a:cubicBezTo>
                    <a:pt x="7632" y="7255"/>
                    <a:pt x="7502" y="7267"/>
                    <a:pt x="7478" y="7279"/>
                  </a:cubicBezTo>
                  <a:cubicBezTo>
                    <a:pt x="7371" y="7136"/>
                    <a:pt x="7263" y="6981"/>
                    <a:pt x="7132" y="6862"/>
                  </a:cubicBezTo>
                  <a:cubicBezTo>
                    <a:pt x="6704" y="6445"/>
                    <a:pt x="6108" y="6231"/>
                    <a:pt x="5466" y="6231"/>
                  </a:cubicBezTo>
                  <a:cubicBezTo>
                    <a:pt x="4584" y="6231"/>
                    <a:pt x="3858" y="6648"/>
                    <a:pt x="3441" y="7279"/>
                  </a:cubicBezTo>
                  <a:cubicBezTo>
                    <a:pt x="3334" y="7267"/>
                    <a:pt x="2072" y="7005"/>
                    <a:pt x="1227" y="6136"/>
                  </a:cubicBezTo>
                  <a:cubicBezTo>
                    <a:pt x="1346" y="5052"/>
                    <a:pt x="1858" y="3850"/>
                    <a:pt x="2620" y="2909"/>
                  </a:cubicBezTo>
                  <a:cubicBezTo>
                    <a:pt x="3465" y="1861"/>
                    <a:pt x="4477" y="1302"/>
                    <a:pt x="5466" y="1302"/>
                  </a:cubicBezTo>
                  <a:close/>
                  <a:moveTo>
                    <a:pt x="5466" y="6493"/>
                  </a:moveTo>
                  <a:cubicBezTo>
                    <a:pt x="6644" y="6493"/>
                    <a:pt x="7513" y="7338"/>
                    <a:pt x="7513" y="8469"/>
                  </a:cubicBezTo>
                  <a:cubicBezTo>
                    <a:pt x="7513" y="8707"/>
                    <a:pt x="7454" y="8874"/>
                    <a:pt x="7323" y="8993"/>
                  </a:cubicBezTo>
                  <a:cubicBezTo>
                    <a:pt x="7144" y="9164"/>
                    <a:pt x="6837" y="9212"/>
                    <a:pt x="6517" y="9212"/>
                  </a:cubicBezTo>
                  <a:cubicBezTo>
                    <a:pt x="6304" y="9212"/>
                    <a:pt x="6085" y="9191"/>
                    <a:pt x="5894" y="9172"/>
                  </a:cubicBezTo>
                  <a:cubicBezTo>
                    <a:pt x="5727" y="9160"/>
                    <a:pt x="5585" y="9148"/>
                    <a:pt x="5466" y="9148"/>
                  </a:cubicBezTo>
                  <a:cubicBezTo>
                    <a:pt x="5346" y="9148"/>
                    <a:pt x="5192" y="9160"/>
                    <a:pt x="5049" y="9172"/>
                  </a:cubicBezTo>
                  <a:cubicBezTo>
                    <a:pt x="4869" y="9190"/>
                    <a:pt x="4663" y="9208"/>
                    <a:pt x="4461" y="9208"/>
                  </a:cubicBezTo>
                  <a:cubicBezTo>
                    <a:pt x="4127" y="9208"/>
                    <a:pt x="3801" y="9159"/>
                    <a:pt x="3608" y="8981"/>
                  </a:cubicBezTo>
                  <a:cubicBezTo>
                    <a:pt x="3465" y="8874"/>
                    <a:pt x="3406" y="8707"/>
                    <a:pt x="3406" y="8469"/>
                  </a:cubicBezTo>
                  <a:cubicBezTo>
                    <a:pt x="3406" y="7921"/>
                    <a:pt x="3620" y="7421"/>
                    <a:pt x="4001" y="7040"/>
                  </a:cubicBezTo>
                  <a:cubicBezTo>
                    <a:pt x="4382" y="6683"/>
                    <a:pt x="4894" y="6493"/>
                    <a:pt x="5466" y="6493"/>
                  </a:cubicBezTo>
                  <a:close/>
                  <a:moveTo>
                    <a:pt x="1941" y="8338"/>
                  </a:moveTo>
                  <a:lnTo>
                    <a:pt x="1941" y="8338"/>
                  </a:lnTo>
                  <a:cubicBezTo>
                    <a:pt x="2263" y="8541"/>
                    <a:pt x="2668" y="8731"/>
                    <a:pt x="3156" y="8826"/>
                  </a:cubicBezTo>
                  <a:cubicBezTo>
                    <a:pt x="3203" y="8993"/>
                    <a:pt x="3287" y="9124"/>
                    <a:pt x="3394" y="9231"/>
                  </a:cubicBezTo>
                  <a:cubicBezTo>
                    <a:pt x="3662" y="9475"/>
                    <a:pt x="4075" y="9532"/>
                    <a:pt x="4480" y="9532"/>
                  </a:cubicBezTo>
                  <a:cubicBezTo>
                    <a:pt x="4687" y="9532"/>
                    <a:pt x="4891" y="9517"/>
                    <a:pt x="5073" y="9505"/>
                  </a:cubicBezTo>
                  <a:cubicBezTo>
                    <a:pt x="5227" y="9481"/>
                    <a:pt x="5358" y="9469"/>
                    <a:pt x="5466" y="9469"/>
                  </a:cubicBezTo>
                  <a:cubicBezTo>
                    <a:pt x="5573" y="9469"/>
                    <a:pt x="5716" y="9481"/>
                    <a:pt x="5870" y="9505"/>
                  </a:cubicBezTo>
                  <a:cubicBezTo>
                    <a:pt x="6061" y="9517"/>
                    <a:pt x="6275" y="9529"/>
                    <a:pt x="6489" y="9529"/>
                  </a:cubicBezTo>
                  <a:cubicBezTo>
                    <a:pt x="6894" y="9529"/>
                    <a:pt x="7275" y="9469"/>
                    <a:pt x="7537" y="9231"/>
                  </a:cubicBezTo>
                  <a:cubicBezTo>
                    <a:pt x="7656" y="9124"/>
                    <a:pt x="7728" y="8993"/>
                    <a:pt x="7763" y="8826"/>
                  </a:cubicBezTo>
                  <a:cubicBezTo>
                    <a:pt x="8264" y="8731"/>
                    <a:pt x="8656" y="8553"/>
                    <a:pt x="8990" y="8338"/>
                  </a:cubicBezTo>
                  <a:lnTo>
                    <a:pt x="8990" y="8338"/>
                  </a:lnTo>
                  <a:cubicBezTo>
                    <a:pt x="8752" y="8767"/>
                    <a:pt x="8371" y="9160"/>
                    <a:pt x="7871" y="9469"/>
                  </a:cubicBezTo>
                  <a:cubicBezTo>
                    <a:pt x="7180" y="9898"/>
                    <a:pt x="6323" y="10136"/>
                    <a:pt x="5466" y="10136"/>
                  </a:cubicBezTo>
                  <a:cubicBezTo>
                    <a:pt x="4596" y="10136"/>
                    <a:pt x="3739" y="9898"/>
                    <a:pt x="3049" y="9469"/>
                  </a:cubicBezTo>
                  <a:cubicBezTo>
                    <a:pt x="2560" y="9160"/>
                    <a:pt x="2179" y="8767"/>
                    <a:pt x="1941" y="8338"/>
                  </a:cubicBezTo>
                  <a:close/>
                  <a:moveTo>
                    <a:pt x="602" y="1"/>
                  </a:moveTo>
                  <a:cubicBezTo>
                    <a:pt x="450" y="1"/>
                    <a:pt x="297" y="10"/>
                    <a:pt x="143" y="28"/>
                  </a:cubicBezTo>
                  <a:cubicBezTo>
                    <a:pt x="84" y="51"/>
                    <a:pt x="24" y="87"/>
                    <a:pt x="12" y="147"/>
                  </a:cubicBezTo>
                  <a:cubicBezTo>
                    <a:pt x="1" y="218"/>
                    <a:pt x="24" y="290"/>
                    <a:pt x="72" y="313"/>
                  </a:cubicBezTo>
                  <a:cubicBezTo>
                    <a:pt x="84" y="325"/>
                    <a:pt x="441" y="599"/>
                    <a:pt x="370" y="1337"/>
                  </a:cubicBezTo>
                  <a:cubicBezTo>
                    <a:pt x="310" y="1956"/>
                    <a:pt x="358" y="2433"/>
                    <a:pt x="536" y="2849"/>
                  </a:cubicBezTo>
                  <a:cubicBezTo>
                    <a:pt x="715" y="3278"/>
                    <a:pt x="1036" y="3635"/>
                    <a:pt x="1536" y="3981"/>
                  </a:cubicBezTo>
                  <a:cubicBezTo>
                    <a:pt x="1239" y="4576"/>
                    <a:pt x="1025" y="5195"/>
                    <a:pt x="941" y="5790"/>
                  </a:cubicBezTo>
                  <a:cubicBezTo>
                    <a:pt x="894" y="5731"/>
                    <a:pt x="858" y="5695"/>
                    <a:pt x="834" y="5635"/>
                  </a:cubicBezTo>
                  <a:cubicBezTo>
                    <a:pt x="803" y="5584"/>
                    <a:pt x="745" y="5550"/>
                    <a:pt x="683" y="5550"/>
                  </a:cubicBezTo>
                  <a:cubicBezTo>
                    <a:pt x="674" y="5550"/>
                    <a:pt x="665" y="5551"/>
                    <a:pt x="655" y="5552"/>
                  </a:cubicBezTo>
                  <a:cubicBezTo>
                    <a:pt x="596" y="5576"/>
                    <a:pt x="536" y="5635"/>
                    <a:pt x="536" y="5707"/>
                  </a:cubicBezTo>
                  <a:cubicBezTo>
                    <a:pt x="536" y="5731"/>
                    <a:pt x="489" y="6350"/>
                    <a:pt x="798" y="7040"/>
                  </a:cubicBezTo>
                  <a:cubicBezTo>
                    <a:pt x="917" y="7326"/>
                    <a:pt x="1120" y="7636"/>
                    <a:pt x="1394" y="7921"/>
                  </a:cubicBezTo>
                  <a:cubicBezTo>
                    <a:pt x="1608" y="8636"/>
                    <a:pt x="2132" y="9279"/>
                    <a:pt x="2870" y="9731"/>
                  </a:cubicBezTo>
                  <a:cubicBezTo>
                    <a:pt x="3620" y="10196"/>
                    <a:pt x="4537" y="10446"/>
                    <a:pt x="5466" y="10446"/>
                  </a:cubicBezTo>
                  <a:cubicBezTo>
                    <a:pt x="6382" y="10446"/>
                    <a:pt x="7311" y="10196"/>
                    <a:pt x="8049" y="9731"/>
                  </a:cubicBezTo>
                  <a:cubicBezTo>
                    <a:pt x="8799" y="9279"/>
                    <a:pt x="9311" y="8624"/>
                    <a:pt x="9526" y="7921"/>
                  </a:cubicBezTo>
                  <a:cubicBezTo>
                    <a:pt x="9811" y="7624"/>
                    <a:pt x="10002" y="7314"/>
                    <a:pt x="10121" y="7040"/>
                  </a:cubicBezTo>
                  <a:cubicBezTo>
                    <a:pt x="10419" y="6350"/>
                    <a:pt x="10383" y="5731"/>
                    <a:pt x="10383" y="5707"/>
                  </a:cubicBezTo>
                  <a:cubicBezTo>
                    <a:pt x="10383" y="5635"/>
                    <a:pt x="10323" y="5588"/>
                    <a:pt x="10264" y="5552"/>
                  </a:cubicBezTo>
                  <a:cubicBezTo>
                    <a:pt x="10256" y="5551"/>
                    <a:pt x="10248" y="5550"/>
                    <a:pt x="10240" y="5550"/>
                  </a:cubicBezTo>
                  <a:cubicBezTo>
                    <a:pt x="10186" y="5550"/>
                    <a:pt x="10127" y="5584"/>
                    <a:pt x="10085" y="5635"/>
                  </a:cubicBezTo>
                  <a:cubicBezTo>
                    <a:pt x="10061" y="5683"/>
                    <a:pt x="10014" y="5731"/>
                    <a:pt x="9990" y="5790"/>
                  </a:cubicBezTo>
                  <a:cubicBezTo>
                    <a:pt x="9883" y="5183"/>
                    <a:pt x="9668" y="4576"/>
                    <a:pt x="9395" y="3981"/>
                  </a:cubicBezTo>
                  <a:cubicBezTo>
                    <a:pt x="9883" y="3647"/>
                    <a:pt x="10204" y="3278"/>
                    <a:pt x="10383" y="2849"/>
                  </a:cubicBezTo>
                  <a:cubicBezTo>
                    <a:pt x="10561" y="2433"/>
                    <a:pt x="10609" y="1956"/>
                    <a:pt x="10550" y="1337"/>
                  </a:cubicBezTo>
                  <a:cubicBezTo>
                    <a:pt x="10478" y="611"/>
                    <a:pt x="10835" y="325"/>
                    <a:pt x="10835" y="313"/>
                  </a:cubicBezTo>
                  <a:cubicBezTo>
                    <a:pt x="10883" y="278"/>
                    <a:pt x="10895" y="218"/>
                    <a:pt x="10883" y="159"/>
                  </a:cubicBezTo>
                  <a:cubicBezTo>
                    <a:pt x="10871" y="99"/>
                    <a:pt x="10811" y="51"/>
                    <a:pt x="10740" y="40"/>
                  </a:cubicBezTo>
                  <a:cubicBezTo>
                    <a:pt x="10583" y="18"/>
                    <a:pt x="10426" y="8"/>
                    <a:pt x="10269" y="8"/>
                  </a:cubicBezTo>
                  <a:cubicBezTo>
                    <a:pt x="9633" y="8"/>
                    <a:pt x="9004" y="181"/>
                    <a:pt x="8383" y="516"/>
                  </a:cubicBezTo>
                  <a:cubicBezTo>
                    <a:pt x="7811" y="825"/>
                    <a:pt x="7382" y="1206"/>
                    <a:pt x="7144" y="1444"/>
                  </a:cubicBezTo>
                  <a:cubicBezTo>
                    <a:pt x="6597" y="1123"/>
                    <a:pt x="6025" y="956"/>
                    <a:pt x="5442" y="956"/>
                  </a:cubicBezTo>
                  <a:cubicBezTo>
                    <a:pt x="4882" y="956"/>
                    <a:pt x="4299" y="1123"/>
                    <a:pt x="3751" y="1444"/>
                  </a:cubicBezTo>
                  <a:cubicBezTo>
                    <a:pt x="3513" y="1206"/>
                    <a:pt x="3096" y="825"/>
                    <a:pt x="2513" y="504"/>
                  </a:cubicBezTo>
                  <a:cubicBezTo>
                    <a:pt x="1886" y="166"/>
                    <a:pt x="1251" y="1"/>
                    <a:pt x="6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8" name="Google Shape;12308;p77"/>
          <p:cNvGrpSpPr/>
          <p:nvPr/>
        </p:nvGrpSpPr>
        <p:grpSpPr>
          <a:xfrm>
            <a:off x="7995341" y="1506738"/>
            <a:ext cx="347872" cy="334944"/>
            <a:chOff x="7995341" y="1506738"/>
            <a:chExt cx="347872" cy="334944"/>
          </a:xfrm>
        </p:grpSpPr>
        <p:sp>
          <p:nvSpPr>
            <p:cNvPr id="12309" name="Google Shape;12309;p77"/>
            <p:cNvSpPr/>
            <p:nvPr/>
          </p:nvSpPr>
          <p:spPr>
            <a:xfrm>
              <a:off x="8129837" y="1722674"/>
              <a:ext cx="33536" cy="35936"/>
            </a:xfrm>
            <a:custGeom>
              <a:avLst/>
              <a:gdLst/>
              <a:ahLst/>
              <a:cxnLst/>
              <a:rect l="l" t="t" r="r" b="b"/>
              <a:pathLst>
                <a:path w="1048" h="1123" extrusionOk="0">
                  <a:moveTo>
                    <a:pt x="572" y="301"/>
                  </a:moveTo>
                  <a:cubicBezTo>
                    <a:pt x="595" y="301"/>
                    <a:pt x="619" y="301"/>
                    <a:pt x="631" y="325"/>
                  </a:cubicBezTo>
                  <a:cubicBezTo>
                    <a:pt x="679" y="349"/>
                    <a:pt x="714" y="409"/>
                    <a:pt x="714" y="444"/>
                  </a:cubicBezTo>
                  <a:cubicBezTo>
                    <a:pt x="738" y="516"/>
                    <a:pt x="726" y="587"/>
                    <a:pt x="679" y="647"/>
                  </a:cubicBezTo>
                  <a:cubicBezTo>
                    <a:pt x="620" y="745"/>
                    <a:pt x="528" y="811"/>
                    <a:pt x="445" y="811"/>
                  </a:cubicBezTo>
                  <a:cubicBezTo>
                    <a:pt x="427" y="811"/>
                    <a:pt x="410" y="808"/>
                    <a:pt x="393" y="801"/>
                  </a:cubicBezTo>
                  <a:cubicBezTo>
                    <a:pt x="357" y="766"/>
                    <a:pt x="321" y="706"/>
                    <a:pt x="321" y="682"/>
                  </a:cubicBezTo>
                  <a:cubicBezTo>
                    <a:pt x="310" y="623"/>
                    <a:pt x="321" y="540"/>
                    <a:pt x="357" y="468"/>
                  </a:cubicBezTo>
                  <a:cubicBezTo>
                    <a:pt x="381" y="409"/>
                    <a:pt x="441" y="349"/>
                    <a:pt x="500" y="325"/>
                  </a:cubicBezTo>
                  <a:cubicBezTo>
                    <a:pt x="512" y="325"/>
                    <a:pt x="548" y="301"/>
                    <a:pt x="572" y="301"/>
                  </a:cubicBezTo>
                  <a:close/>
                  <a:moveTo>
                    <a:pt x="584" y="0"/>
                  </a:moveTo>
                  <a:cubicBezTo>
                    <a:pt x="522" y="0"/>
                    <a:pt x="457" y="13"/>
                    <a:pt x="393" y="39"/>
                  </a:cubicBezTo>
                  <a:cubicBezTo>
                    <a:pt x="262" y="99"/>
                    <a:pt x="155" y="182"/>
                    <a:pt x="83" y="313"/>
                  </a:cubicBezTo>
                  <a:cubicBezTo>
                    <a:pt x="12" y="456"/>
                    <a:pt x="0" y="599"/>
                    <a:pt x="12" y="730"/>
                  </a:cubicBezTo>
                  <a:cubicBezTo>
                    <a:pt x="36" y="885"/>
                    <a:pt x="131" y="1004"/>
                    <a:pt x="250" y="1063"/>
                  </a:cubicBezTo>
                  <a:cubicBezTo>
                    <a:pt x="310" y="1087"/>
                    <a:pt x="381" y="1123"/>
                    <a:pt x="452" y="1123"/>
                  </a:cubicBezTo>
                  <a:cubicBezTo>
                    <a:pt x="655" y="1123"/>
                    <a:pt x="857" y="1004"/>
                    <a:pt x="964" y="790"/>
                  </a:cubicBezTo>
                  <a:cubicBezTo>
                    <a:pt x="1036" y="659"/>
                    <a:pt x="1048" y="516"/>
                    <a:pt x="1036" y="385"/>
                  </a:cubicBezTo>
                  <a:cubicBezTo>
                    <a:pt x="1012" y="230"/>
                    <a:pt x="917" y="111"/>
                    <a:pt x="798" y="51"/>
                  </a:cubicBezTo>
                  <a:cubicBezTo>
                    <a:pt x="732" y="19"/>
                    <a:pt x="660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77"/>
            <p:cNvSpPr/>
            <p:nvPr/>
          </p:nvSpPr>
          <p:spPr>
            <a:xfrm>
              <a:off x="8172877" y="1722610"/>
              <a:ext cx="35840" cy="36000"/>
            </a:xfrm>
            <a:custGeom>
              <a:avLst/>
              <a:gdLst/>
              <a:ahLst/>
              <a:cxnLst/>
              <a:rect l="l" t="t" r="r" b="b"/>
              <a:pathLst>
                <a:path w="1120" h="1125" extrusionOk="0">
                  <a:moveTo>
                    <a:pt x="530" y="323"/>
                  </a:moveTo>
                  <a:cubicBezTo>
                    <a:pt x="610" y="323"/>
                    <a:pt x="705" y="381"/>
                    <a:pt x="751" y="482"/>
                  </a:cubicBezTo>
                  <a:cubicBezTo>
                    <a:pt x="774" y="542"/>
                    <a:pt x="798" y="625"/>
                    <a:pt x="774" y="684"/>
                  </a:cubicBezTo>
                  <a:cubicBezTo>
                    <a:pt x="774" y="708"/>
                    <a:pt x="751" y="768"/>
                    <a:pt x="703" y="803"/>
                  </a:cubicBezTo>
                  <a:cubicBezTo>
                    <a:pt x="687" y="810"/>
                    <a:pt x="669" y="814"/>
                    <a:pt x="649" y="814"/>
                  </a:cubicBezTo>
                  <a:cubicBezTo>
                    <a:pt x="568" y="814"/>
                    <a:pt x="465" y="754"/>
                    <a:pt x="417" y="649"/>
                  </a:cubicBezTo>
                  <a:cubicBezTo>
                    <a:pt x="346" y="530"/>
                    <a:pt x="381" y="387"/>
                    <a:pt x="465" y="339"/>
                  </a:cubicBezTo>
                  <a:cubicBezTo>
                    <a:pt x="484" y="328"/>
                    <a:pt x="506" y="323"/>
                    <a:pt x="530" y="323"/>
                  </a:cubicBezTo>
                  <a:close/>
                  <a:moveTo>
                    <a:pt x="532" y="0"/>
                  </a:moveTo>
                  <a:cubicBezTo>
                    <a:pt x="459" y="0"/>
                    <a:pt x="387" y="17"/>
                    <a:pt x="322" y="53"/>
                  </a:cubicBezTo>
                  <a:cubicBezTo>
                    <a:pt x="84" y="184"/>
                    <a:pt x="0" y="518"/>
                    <a:pt x="155" y="803"/>
                  </a:cubicBezTo>
                  <a:cubicBezTo>
                    <a:pt x="262" y="1006"/>
                    <a:pt x="465" y="1125"/>
                    <a:pt x="655" y="1125"/>
                  </a:cubicBezTo>
                  <a:cubicBezTo>
                    <a:pt x="739" y="1125"/>
                    <a:pt x="810" y="1113"/>
                    <a:pt x="870" y="1065"/>
                  </a:cubicBezTo>
                  <a:cubicBezTo>
                    <a:pt x="989" y="1006"/>
                    <a:pt x="1072" y="875"/>
                    <a:pt x="1108" y="744"/>
                  </a:cubicBezTo>
                  <a:cubicBezTo>
                    <a:pt x="1120" y="601"/>
                    <a:pt x="1096" y="458"/>
                    <a:pt x="1036" y="327"/>
                  </a:cubicBezTo>
                  <a:cubicBezTo>
                    <a:pt x="924" y="120"/>
                    <a:pt x="724" y="0"/>
                    <a:pt x="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77"/>
            <p:cNvSpPr/>
            <p:nvPr/>
          </p:nvSpPr>
          <p:spPr>
            <a:xfrm>
              <a:off x="7995341" y="1506738"/>
              <a:ext cx="347872" cy="334944"/>
            </a:xfrm>
            <a:custGeom>
              <a:avLst/>
              <a:gdLst/>
              <a:ahLst/>
              <a:cxnLst/>
              <a:rect l="l" t="t" r="r" b="b"/>
              <a:pathLst>
                <a:path w="10871" h="10467" extrusionOk="0">
                  <a:moveTo>
                    <a:pt x="1548" y="489"/>
                  </a:moveTo>
                  <a:cubicBezTo>
                    <a:pt x="2500" y="799"/>
                    <a:pt x="3262" y="1477"/>
                    <a:pt x="3620" y="1834"/>
                  </a:cubicBezTo>
                  <a:cubicBezTo>
                    <a:pt x="3453" y="1930"/>
                    <a:pt x="3286" y="2037"/>
                    <a:pt x="3143" y="2156"/>
                  </a:cubicBezTo>
                  <a:cubicBezTo>
                    <a:pt x="2870" y="1537"/>
                    <a:pt x="2429" y="1025"/>
                    <a:pt x="1822" y="644"/>
                  </a:cubicBezTo>
                  <a:cubicBezTo>
                    <a:pt x="1727" y="584"/>
                    <a:pt x="1643" y="537"/>
                    <a:pt x="1548" y="489"/>
                  </a:cubicBezTo>
                  <a:close/>
                  <a:moveTo>
                    <a:pt x="333" y="382"/>
                  </a:moveTo>
                  <a:lnTo>
                    <a:pt x="333" y="382"/>
                  </a:lnTo>
                  <a:cubicBezTo>
                    <a:pt x="905" y="501"/>
                    <a:pt x="2310" y="942"/>
                    <a:pt x="2893" y="2382"/>
                  </a:cubicBezTo>
                  <a:cubicBezTo>
                    <a:pt x="2679" y="2573"/>
                    <a:pt x="2489" y="2787"/>
                    <a:pt x="2298" y="3025"/>
                  </a:cubicBezTo>
                  <a:cubicBezTo>
                    <a:pt x="2203" y="3144"/>
                    <a:pt x="2119" y="3263"/>
                    <a:pt x="2024" y="3394"/>
                  </a:cubicBezTo>
                  <a:cubicBezTo>
                    <a:pt x="667" y="2977"/>
                    <a:pt x="393" y="1025"/>
                    <a:pt x="333" y="382"/>
                  </a:cubicBezTo>
                  <a:close/>
                  <a:moveTo>
                    <a:pt x="10525" y="382"/>
                  </a:moveTo>
                  <a:lnTo>
                    <a:pt x="10525" y="382"/>
                  </a:lnTo>
                  <a:cubicBezTo>
                    <a:pt x="10466" y="1025"/>
                    <a:pt x="10180" y="2977"/>
                    <a:pt x="8823" y="3394"/>
                  </a:cubicBezTo>
                  <a:cubicBezTo>
                    <a:pt x="8739" y="3263"/>
                    <a:pt x="8644" y="3144"/>
                    <a:pt x="8561" y="3025"/>
                  </a:cubicBezTo>
                  <a:cubicBezTo>
                    <a:pt x="8382" y="2787"/>
                    <a:pt x="8168" y="2573"/>
                    <a:pt x="7965" y="2382"/>
                  </a:cubicBezTo>
                  <a:cubicBezTo>
                    <a:pt x="8013" y="2275"/>
                    <a:pt x="8049" y="2168"/>
                    <a:pt x="8108" y="2073"/>
                  </a:cubicBezTo>
                  <a:cubicBezTo>
                    <a:pt x="8156" y="1989"/>
                    <a:pt x="8132" y="1894"/>
                    <a:pt x="8049" y="1846"/>
                  </a:cubicBezTo>
                  <a:cubicBezTo>
                    <a:pt x="8024" y="1830"/>
                    <a:pt x="7996" y="1822"/>
                    <a:pt x="7967" y="1822"/>
                  </a:cubicBezTo>
                  <a:cubicBezTo>
                    <a:pt x="7912" y="1822"/>
                    <a:pt x="7858" y="1851"/>
                    <a:pt x="7834" y="1906"/>
                  </a:cubicBezTo>
                  <a:cubicBezTo>
                    <a:pt x="7787" y="1989"/>
                    <a:pt x="7739" y="2073"/>
                    <a:pt x="7715" y="2156"/>
                  </a:cubicBezTo>
                  <a:cubicBezTo>
                    <a:pt x="7561" y="2037"/>
                    <a:pt x="7394" y="1918"/>
                    <a:pt x="7239" y="1823"/>
                  </a:cubicBezTo>
                  <a:cubicBezTo>
                    <a:pt x="7596" y="1477"/>
                    <a:pt x="8346" y="799"/>
                    <a:pt x="9299" y="489"/>
                  </a:cubicBezTo>
                  <a:lnTo>
                    <a:pt x="9299" y="489"/>
                  </a:lnTo>
                  <a:cubicBezTo>
                    <a:pt x="8942" y="680"/>
                    <a:pt x="8573" y="930"/>
                    <a:pt x="8263" y="1311"/>
                  </a:cubicBezTo>
                  <a:cubicBezTo>
                    <a:pt x="8204" y="1370"/>
                    <a:pt x="8215" y="1477"/>
                    <a:pt x="8275" y="1525"/>
                  </a:cubicBezTo>
                  <a:cubicBezTo>
                    <a:pt x="8311" y="1561"/>
                    <a:pt x="8346" y="1573"/>
                    <a:pt x="8382" y="1573"/>
                  </a:cubicBezTo>
                  <a:cubicBezTo>
                    <a:pt x="8430" y="1573"/>
                    <a:pt x="8465" y="1561"/>
                    <a:pt x="8501" y="1513"/>
                  </a:cubicBezTo>
                  <a:cubicBezTo>
                    <a:pt x="9168" y="763"/>
                    <a:pt x="10073" y="477"/>
                    <a:pt x="10525" y="382"/>
                  </a:cubicBezTo>
                  <a:close/>
                  <a:moveTo>
                    <a:pt x="5429" y="1608"/>
                  </a:moveTo>
                  <a:cubicBezTo>
                    <a:pt x="5965" y="1608"/>
                    <a:pt x="6501" y="1751"/>
                    <a:pt x="7013" y="2049"/>
                  </a:cubicBezTo>
                  <a:cubicBezTo>
                    <a:pt x="7489" y="2335"/>
                    <a:pt x="7930" y="2716"/>
                    <a:pt x="8323" y="3216"/>
                  </a:cubicBezTo>
                  <a:cubicBezTo>
                    <a:pt x="9061" y="4180"/>
                    <a:pt x="9525" y="5430"/>
                    <a:pt x="9525" y="6561"/>
                  </a:cubicBezTo>
                  <a:cubicBezTo>
                    <a:pt x="9525" y="8538"/>
                    <a:pt x="7692" y="10145"/>
                    <a:pt x="5429" y="10145"/>
                  </a:cubicBezTo>
                  <a:cubicBezTo>
                    <a:pt x="3167" y="10145"/>
                    <a:pt x="1346" y="8538"/>
                    <a:pt x="1346" y="6561"/>
                  </a:cubicBezTo>
                  <a:cubicBezTo>
                    <a:pt x="1346" y="5430"/>
                    <a:pt x="1786" y="4180"/>
                    <a:pt x="2548" y="3216"/>
                  </a:cubicBezTo>
                  <a:cubicBezTo>
                    <a:pt x="2929" y="2716"/>
                    <a:pt x="3381" y="2335"/>
                    <a:pt x="3858" y="2049"/>
                  </a:cubicBezTo>
                  <a:cubicBezTo>
                    <a:pt x="4358" y="1751"/>
                    <a:pt x="4894" y="1608"/>
                    <a:pt x="5429" y="1608"/>
                  </a:cubicBezTo>
                  <a:close/>
                  <a:moveTo>
                    <a:pt x="535" y="1"/>
                  </a:moveTo>
                  <a:cubicBezTo>
                    <a:pt x="400" y="1"/>
                    <a:pt x="266" y="9"/>
                    <a:pt x="131" y="25"/>
                  </a:cubicBezTo>
                  <a:cubicBezTo>
                    <a:pt x="60" y="49"/>
                    <a:pt x="0" y="108"/>
                    <a:pt x="0" y="191"/>
                  </a:cubicBezTo>
                  <a:cubicBezTo>
                    <a:pt x="0" y="227"/>
                    <a:pt x="24" y="953"/>
                    <a:pt x="286" y="1751"/>
                  </a:cubicBezTo>
                  <a:cubicBezTo>
                    <a:pt x="595" y="2751"/>
                    <a:pt x="1143" y="3406"/>
                    <a:pt x="1857" y="3656"/>
                  </a:cubicBezTo>
                  <a:cubicBezTo>
                    <a:pt x="1322" y="4549"/>
                    <a:pt x="1024" y="5597"/>
                    <a:pt x="1024" y="6561"/>
                  </a:cubicBezTo>
                  <a:cubicBezTo>
                    <a:pt x="1024" y="7609"/>
                    <a:pt x="1488" y="8585"/>
                    <a:pt x="2322" y="9335"/>
                  </a:cubicBezTo>
                  <a:cubicBezTo>
                    <a:pt x="3155" y="10062"/>
                    <a:pt x="4251" y="10466"/>
                    <a:pt x="5429" y="10466"/>
                  </a:cubicBezTo>
                  <a:cubicBezTo>
                    <a:pt x="6608" y="10466"/>
                    <a:pt x="7715" y="10062"/>
                    <a:pt x="8549" y="9335"/>
                  </a:cubicBezTo>
                  <a:cubicBezTo>
                    <a:pt x="9382" y="8585"/>
                    <a:pt x="9835" y="7609"/>
                    <a:pt x="9835" y="6561"/>
                  </a:cubicBezTo>
                  <a:cubicBezTo>
                    <a:pt x="9835" y="5609"/>
                    <a:pt x="9525" y="4573"/>
                    <a:pt x="9001" y="3656"/>
                  </a:cubicBezTo>
                  <a:cubicBezTo>
                    <a:pt x="9716" y="3418"/>
                    <a:pt x="10251" y="2751"/>
                    <a:pt x="10585" y="1751"/>
                  </a:cubicBezTo>
                  <a:cubicBezTo>
                    <a:pt x="10835" y="953"/>
                    <a:pt x="10871" y="227"/>
                    <a:pt x="10871" y="191"/>
                  </a:cubicBezTo>
                  <a:cubicBezTo>
                    <a:pt x="10871" y="120"/>
                    <a:pt x="10811" y="49"/>
                    <a:pt x="10728" y="25"/>
                  </a:cubicBezTo>
                  <a:cubicBezTo>
                    <a:pt x="10595" y="9"/>
                    <a:pt x="10462" y="1"/>
                    <a:pt x="10328" y="1"/>
                  </a:cubicBezTo>
                  <a:cubicBezTo>
                    <a:pt x="9657" y="1"/>
                    <a:pt x="8970" y="201"/>
                    <a:pt x="8275" y="608"/>
                  </a:cubicBezTo>
                  <a:cubicBezTo>
                    <a:pt x="7668" y="965"/>
                    <a:pt x="7203" y="1394"/>
                    <a:pt x="6953" y="1668"/>
                  </a:cubicBezTo>
                  <a:cubicBezTo>
                    <a:pt x="6465" y="1418"/>
                    <a:pt x="5941" y="1299"/>
                    <a:pt x="5429" y="1299"/>
                  </a:cubicBezTo>
                  <a:cubicBezTo>
                    <a:pt x="4917" y="1299"/>
                    <a:pt x="4405" y="1418"/>
                    <a:pt x="3917" y="1668"/>
                  </a:cubicBezTo>
                  <a:cubicBezTo>
                    <a:pt x="3655" y="1394"/>
                    <a:pt x="3203" y="965"/>
                    <a:pt x="2584" y="608"/>
                  </a:cubicBezTo>
                  <a:cubicBezTo>
                    <a:pt x="1899" y="201"/>
                    <a:pt x="1214" y="1"/>
                    <a:pt x="5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77"/>
            <p:cNvSpPr/>
            <p:nvPr/>
          </p:nvSpPr>
          <p:spPr>
            <a:xfrm>
              <a:off x="8103149" y="1685426"/>
              <a:ext cx="132256" cy="123104"/>
            </a:xfrm>
            <a:custGeom>
              <a:avLst/>
              <a:gdLst/>
              <a:ahLst/>
              <a:cxnLst/>
              <a:rect l="l" t="t" r="r" b="b"/>
              <a:pathLst>
                <a:path w="4133" h="3847" extrusionOk="0">
                  <a:moveTo>
                    <a:pt x="2037" y="311"/>
                  </a:moveTo>
                  <a:cubicBezTo>
                    <a:pt x="2513" y="311"/>
                    <a:pt x="2953" y="489"/>
                    <a:pt x="3275" y="799"/>
                  </a:cubicBezTo>
                  <a:cubicBezTo>
                    <a:pt x="3596" y="1108"/>
                    <a:pt x="3775" y="1561"/>
                    <a:pt x="3775" y="2049"/>
                  </a:cubicBezTo>
                  <a:cubicBezTo>
                    <a:pt x="3811" y="2263"/>
                    <a:pt x="3763" y="2406"/>
                    <a:pt x="3644" y="2513"/>
                  </a:cubicBezTo>
                  <a:cubicBezTo>
                    <a:pt x="3496" y="2654"/>
                    <a:pt x="3235" y="2695"/>
                    <a:pt x="2963" y="2695"/>
                  </a:cubicBezTo>
                  <a:cubicBezTo>
                    <a:pt x="2776" y="2695"/>
                    <a:pt x="2583" y="2675"/>
                    <a:pt x="2418" y="2656"/>
                  </a:cubicBezTo>
                  <a:cubicBezTo>
                    <a:pt x="2287" y="2644"/>
                    <a:pt x="2156" y="2632"/>
                    <a:pt x="2048" y="2632"/>
                  </a:cubicBezTo>
                  <a:cubicBezTo>
                    <a:pt x="1941" y="2632"/>
                    <a:pt x="1810" y="2644"/>
                    <a:pt x="1679" y="2656"/>
                  </a:cubicBezTo>
                  <a:cubicBezTo>
                    <a:pt x="1511" y="2671"/>
                    <a:pt x="1316" y="2690"/>
                    <a:pt x="1127" y="2690"/>
                  </a:cubicBezTo>
                  <a:cubicBezTo>
                    <a:pt x="861" y="2690"/>
                    <a:pt x="606" y="2652"/>
                    <a:pt x="453" y="2513"/>
                  </a:cubicBezTo>
                  <a:cubicBezTo>
                    <a:pt x="358" y="2406"/>
                    <a:pt x="298" y="2263"/>
                    <a:pt x="298" y="2049"/>
                  </a:cubicBezTo>
                  <a:cubicBezTo>
                    <a:pt x="298" y="1561"/>
                    <a:pt x="477" y="1108"/>
                    <a:pt x="798" y="799"/>
                  </a:cubicBezTo>
                  <a:cubicBezTo>
                    <a:pt x="1132" y="489"/>
                    <a:pt x="1560" y="311"/>
                    <a:pt x="2037" y="311"/>
                  </a:cubicBezTo>
                  <a:close/>
                  <a:moveTo>
                    <a:pt x="2060" y="2954"/>
                  </a:moveTo>
                  <a:cubicBezTo>
                    <a:pt x="2156" y="2954"/>
                    <a:pt x="2287" y="2978"/>
                    <a:pt x="2406" y="2978"/>
                  </a:cubicBezTo>
                  <a:cubicBezTo>
                    <a:pt x="2584" y="2989"/>
                    <a:pt x="2763" y="3001"/>
                    <a:pt x="2953" y="3001"/>
                  </a:cubicBezTo>
                  <a:cubicBezTo>
                    <a:pt x="3060" y="3001"/>
                    <a:pt x="3156" y="3001"/>
                    <a:pt x="3239" y="2989"/>
                  </a:cubicBezTo>
                  <a:lnTo>
                    <a:pt x="3239" y="2989"/>
                  </a:lnTo>
                  <a:cubicBezTo>
                    <a:pt x="3037" y="3335"/>
                    <a:pt x="2644" y="3537"/>
                    <a:pt x="2239" y="3537"/>
                  </a:cubicBezTo>
                  <a:lnTo>
                    <a:pt x="1882" y="3537"/>
                  </a:lnTo>
                  <a:cubicBezTo>
                    <a:pt x="1465" y="3537"/>
                    <a:pt x="1096" y="3335"/>
                    <a:pt x="870" y="2989"/>
                  </a:cubicBezTo>
                  <a:lnTo>
                    <a:pt x="870" y="2989"/>
                  </a:lnTo>
                  <a:cubicBezTo>
                    <a:pt x="979" y="2999"/>
                    <a:pt x="1092" y="3002"/>
                    <a:pt x="1204" y="3002"/>
                  </a:cubicBezTo>
                  <a:cubicBezTo>
                    <a:pt x="1385" y="3002"/>
                    <a:pt x="1565" y="2992"/>
                    <a:pt x="1727" y="2978"/>
                  </a:cubicBezTo>
                  <a:cubicBezTo>
                    <a:pt x="1858" y="2954"/>
                    <a:pt x="1977" y="2954"/>
                    <a:pt x="2060" y="2954"/>
                  </a:cubicBezTo>
                  <a:close/>
                  <a:moveTo>
                    <a:pt x="2060" y="1"/>
                  </a:moveTo>
                  <a:cubicBezTo>
                    <a:pt x="894" y="1"/>
                    <a:pt x="1" y="870"/>
                    <a:pt x="1" y="2049"/>
                  </a:cubicBezTo>
                  <a:cubicBezTo>
                    <a:pt x="1" y="2346"/>
                    <a:pt x="84" y="2573"/>
                    <a:pt x="263" y="2739"/>
                  </a:cubicBezTo>
                  <a:cubicBezTo>
                    <a:pt x="322" y="2799"/>
                    <a:pt x="393" y="2835"/>
                    <a:pt x="477" y="2870"/>
                  </a:cubicBezTo>
                  <a:cubicBezTo>
                    <a:pt x="691" y="3466"/>
                    <a:pt x="1263" y="3847"/>
                    <a:pt x="1882" y="3847"/>
                  </a:cubicBezTo>
                  <a:lnTo>
                    <a:pt x="2239" y="3847"/>
                  </a:lnTo>
                  <a:cubicBezTo>
                    <a:pt x="2870" y="3847"/>
                    <a:pt x="3430" y="3466"/>
                    <a:pt x="3656" y="2870"/>
                  </a:cubicBezTo>
                  <a:cubicBezTo>
                    <a:pt x="3727" y="2835"/>
                    <a:pt x="3811" y="2775"/>
                    <a:pt x="3870" y="2716"/>
                  </a:cubicBezTo>
                  <a:cubicBezTo>
                    <a:pt x="4049" y="2561"/>
                    <a:pt x="4132" y="2335"/>
                    <a:pt x="4132" y="2037"/>
                  </a:cubicBezTo>
                  <a:cubicBezTo>
                    <a:pt x="4132" y="1489"/>
                    <a:pt x="3906" y="953"/>
                    <a:pt x="3525" y="572"/>
                  </a:cubicBezTo>
                  <a:cubicBezTo>
                    <a:pt x="3132" y="203"/>
                    <a:pt x="2620" y="1"/>
                    <a:pt x="2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77"/>
            <p:cNvSpPr/>
            <p:nvPr/>
          </p:nvSpPr>
          <p:spPr>
            <a:xfrm>
              <a:off x="8087149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79" y="1500"/>
                  </a:cubicBezTo>
                  <a:cubicBezTo>
                    <a:pt x="1048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58" y="595"/>
                    <a:pt x="1286" y="524"/>
                    <a:pt x="1191" y="524"/>
                  </a:cubicBezTo>
                  <a:cubicBezTo>
                    <a:pt x="1108" y="524"/>
                    <a:pt x="1036" y="595"/>
                    <a:pt x="1036" y="691"/>
                  </a:cubicBezTo>
                  <a:lnTo>
                    <a:pt x="1036" y="845"/>
                  </a:lnTo>
                  <a:cubicBezTo>
                    <a:pt x="1036" y="1048"/>
                    <a:pt x="870" y="1203"/>
                    <a:pt x="679" y="1203"/>
                  </a:cubicBezTo>
                  <a:cubicBezTo>
                    <a:pt x="477" y="1203"/>
                    <a:pt x="322" y="1036"/>
                    <a:pt x="322" y="845"/>
                  </a:cubicBezTo>
                  <a:lnTo>
                    <a:pt x="322" y="691"/>
                  </a:lnTo>
                  <a:cubicBezTo>
                    <a:pt x="322" y="488"/>
                    <a:pt x="477" y="333"/>
                    <a:pt x="679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77"/>
            <p:cNvSpPr/>
            <p:nvPr/>
          </p:nvSpPr>
          <p:spPr>
            <a:xfrm>
              <a:off x="8207149" y="1640498"/>
              <a:ext cx="43104" cy="48032"/>
            </a:xfrm>
            <a:custGeom>
              <a:avLst/>
              <a:gdLst/>
              <a:ahLst/>
              <a:cxnLst/>
              <a:rect l="l" t="t" r="r" b="b"/>
              <a:pathLst>
                <a:path w="1347" h="1501" extrusionOk="0">
                  <a:moveTo>
                    <a:pt x="680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9" y="1500"/>
                    <a:pt x="680" y="1500"/>
                  </a:cubicBezTo>
                  <a:cubicBezTo>
                    <a:pt x="1049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46" y="595"/>
                    <a:pt x="1287" y="524"/>
                    <a:pt x="1192" y="524"/>
                  </a:cubicBezTo>
                  <a:cubicBezTo>
                    <a:pt x="1108" y="524"/>
                    <a:pt x="1037" y="595"/>
                    <a:pt x="1037" y="691"/>
                  </a:cubicBezTo>
                  <a:lnTo>
                    <a:pt x="1037" y="845"/>
                  </a:lnTo>
                  <a:cubicBezTo>
                    <a:pt x="1037" y="1048"/>
                    <a:pt x="870" y="1203"/>
                    <a:pt x="680" y="1203"/>
                  </a:cubicBezTo>
                  <a:cubicBezTo>
                    <a:pt x="477" y="1203"/>
                    <a:pt x="311" y="1036"/>
                    <a:pt x="311" y="845"/>
                  </a:cubicBezTo>
                  <a:lnTo>
                    <a:pt x="311" y="691"/>
                  </a:lnTo>
                  <a:cubicBezTo>
                    <a:pt x="311" y="488"/>
                    <a:pt x="477" y="333"/>
                    <a:pt x="680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5" name="Google Shape;12315;p77"/>
          <p:cNvGrpSpPr/>
          <p:nvPr/>
        </p:nvGrpSpPr>
        <p:grpSpPr>
          <a:xfrm>
            <a:off x="3048045" y="1522930"/>
            <a:ext cx="347872" cy="303904"/>
            <a:chOff x="3048045" y="1522930"/>
            <a:chExt cx="347872" cy="303904"/>
          </a:xfrm>
        </p:grpSpPr>
        <p:sp>
          <p:nvSpPr>
            <p:cNvPr id="12316" name="Google Shape;12316;p77"/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7" name="Google Shape;12317;p77"/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2318" name="Google Shape;12318;p77"/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77"/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20" name="Google Shape;12320;p77"/>
          <p:cNvGrpSpPr/>
          <p:nvPr/>
        </p:nvGrpSpPr>
        <p:grpSpPr>
          <a:xfrm>
            <a:off x="1133133" y="3351922"/>
            <a:ext cx="313984" cy="358560"/>
            <a:chOff x="1133133" y="3351922"/>
            <a:chExt cx="313984" cy="358560"/>
          </a:xfrm>
        </p:grpSpPr>
        <p:sp>
          <p:nvSpPr>
            <p:cNvPr id="12321" name="Google Shape;12321;p77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77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77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77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77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77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77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77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77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77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77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77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77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77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77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77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7" name="Google Shape;12337;p77"/>
          <p:cNvSpPr/>
          <p:nvPr/>
        </p:nvSpPr>
        <p:spPr>
          <a:xfrm>
            <a:off x="1709197" y="33538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8" name="Google Shape;12338;p77"/>
          <p:cNvGrpSpPr/>
          <p:nvPr/>
        </p:nvGrpSpPr>
        <p:grpSpPr>
          <a:xfrm>
            <a:off x="2795053" y="3352594"/>
            <a:ext cx="288448" cy="357120"/>
            <a:chOff x="2795053" y="3352594"/>
            <a:chExt cx="288448" cy="357120"/>
          </a:xfrm>
        </p:grpSpPr>
        <p:sp>
          <p:nvSpPr>
            <p:cNvPr id="12339" name="Google Shape;12339;p77"/>
            <p:cNvSpPr/>
            <p:nvPr/>
          </p:nvSpPr>
          <p:spPr>
            <a:xfrm>
              <a:off x="2839629" y="3550386"/>
              <a:ext cx="19840" cy="16448"/>
            </a:xfrm>
            <a:custGeom>
              <a:avLst/>
              <a:gdLst/>
              <a:ahLst/>
              <a:cxnLst/>
              <a:rect l="l" t="t" r="r" b="b"/>
              <a:pathLst>
                <a:path w="620" h="514" extrusionOk="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77"/>
            <p:cNvSpPr/>
            <p:nvPr/>
          </p:nvSpPr>
          <p:spPr>
            <a:xfrm>
              <a:off x="2865165" y="3511410"/>
              <a:ext cx="50688" cy="37536"/>
            </a:xfrm>
            <a:custGeom>
              <a:avLst/>
              <a:gdLst/>
              <a:ahLst/>
              <a:cxnLst/>
              <a:rect l="l" t="t" r="r" b="b"/>
              <a:pathLst>
                <a:path w="1584" h="1173" extrusionOk="0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77"/>
            <p:cNvSpPr/>
            <p:nvPr/>
          </p:nvSpPr>
          <p:spPr>
            <a:xfrm>
              <a:off x="2795053" y="3352594"/>
              <a:ext cx="288448" cy="357120"/>
            </a:xfrm>
            <a:custGeom>
              <a:avLst/>
              <a:gdLst/>
              <a:ahLst/>
              <a:cxnLst/>
              <a:rect l="l" t="t" r="r" b="b"/>
              <a:pathLst>
                <a:path w="9014" h="11160" extrusionOk="0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77"/>
            <p:cNvSpPr/>
            <p:nvPr/>
          </p:nvSpPr>
          <p:spPr>
            <a:xfrm>
              <a:off x="3019853" y="3423794"/>
              <a:ext cx="20224" cy="16576"/>
            </a:xfrm>
            <a:custGeom>
              <a:avLst/>
              <a:gdLst/>
              <a:ahLst/>
              <a:cxnLst/>
              <a:rect l="l" t="t" r="r" b="b"/>
              <a:pathLst>
                <a:path w="632" h="518" extrusionOk="0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77"/>
            <p:cNvSpPr/>
            <p:nvPr/>
          </p:nvSpPr>
          <p:spPr>
            <a:xfrm>
              <a:off x="2964237" y="3441810"/>
              <a:ext cx="49920" cy="37408"/>
            </a:xfrm>
            <a:custGeom>
              <a:avLst/>
              <a:gdLst/>
              <a:ahLst/>
              <a:cxnLst/>
              <a:rect l="l" t="t" r="r" b="b"/>
              <a:pathLst>
                <a:path w="1560" h="1169" extrusionOk="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77"/>
            <p:cNvSpPr/>
            <p:nvPr/>
          </p:nvSpPr>
          <p:spPr>
            <a:xfrm>
              <a:off x="2867437" y="3395602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77"/>
            <p:cNvSpPr/>
            <p:nvPr/>
          </p:nvSpPr>
          <p:spPr>
            <a:xfrm>
              <a:off x="2885741" y="3421234"/>
              <a:ext cx="38496" cy="49216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77"/>
            <p:cNvSpPr/>
            <p:nvPr/>
          </p:nvSpPr>
          <p:spPr>
            <a:xfrm>
              <a:off x="2993933" y="3576178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77"/>
            <p:cNvSpPr/>
            <p:nvPr/>
          </p:nvSpPr>
          <p:spPr>
            <a:xfrm>
              <a:off x="2954701" y="3520466"/>
              <a:ext cx="39264" cy="49056"/>
            </a:xfrm>
            <a:custGeom>
              <a:avLst/>
              <a:gdLst/>
              <a:ahLst/>
              <a:cxnLst/>
              <a:rect l="l" t="t" r="r" b="b"/>
              <a:pathLst>
                <a:path w="1227" h="1533" extrusionOk="0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8" name="Google Shape;12348;p77"/>
          <p:cNvGrpSpPr/>
          <p:nvPr/>
        </p:nvGrpSpPr>
        <p:grpSpPr>
          <a:xfrm>
            <a:off x="2236525" y="3353202"/>
            <a:ext cx="304832" cy="356512"/>
            <a:chOff x="2236525" y="3353202"/>
            <a:chExt cx="304832" cy="356512"/>
          </a:xfrm>
        </p:grpSpPr>
        <p:sp>
          <p:nvSpPr>
            <p:cNvPr id="12349" name="Google Shape;12349;p77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77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77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2" name="Google Shape;12352;p77"/>
          <p:cNvGrpSpPr/>
          <p:nvPr/>
        </p:nvGrpSpPr>
        <p:grpSpPr>
          <a:xfrm>
            <a:off x="3910637" y="3352690"/>
            <a:ext cx="256800" cy="357024"/>
            <a:chOff x="3910637" y="3352690"/>
            <a:chExt cx="256800" cy="357024"/>
          </a:xfrm>
        </p:grpSpPr>
        <p:sp>
          <p:nvSpPr>
            <p:cNvPr id="12353" name="Google Shape;12353;p77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77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77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6" name="Google Shape;12356;p77"/>
          <p:cNvGrpSpPr/>
          <p:nvPr/>
        </p:nvGrpSpPr>
        <p:grpSpPr>
          <a:xfrm>
            <a:off x="6056429" y="3351922"/>
            <a:ext cx="360064" cy="360096"/>
            <a:chOff x="6056429" y="3351922"/>
            <a:chExt cx="360064" cy="360096"/>
          </a:xfrm>
        </p:grpSpPr>
        <p:sp>
          <p:nvSpPr>
            <p:cNvPr id="12357" name="Google Shape;12357;p77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77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77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0" name="Google Shape;12360;p77"/>
          <p:cNvGrpSpPr/>
          <p:nvPr/>
        </p:nvGrpSpPr>
        <p:grpSpPr>
          <a:xfrm>
            <a:off x="6608877" y="3353074"/>
            <a:ext cx="357408" cy="357408"/>
            <a:chOff x="6608877" y="3353074"/>
            <a:chExt cx="357408" cy="357408"/>
          </a:xfrm>
        </p:grpSpPr>
        <p:sp>
          <p:nvSpPr>
            <p:cNvPr id="12361" name="Google Shape;12361;p77"/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77"/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77"/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77"/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77"/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77"/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77"/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8" name="Google Shape;12368;p77"/>
          <p:cNvSpPr/>
          <p:nvPr/>
        </p:nvSpPr>
        <p:spPr>
          <a:xfrm>
            <a:off x="7708045" y="3351538"/>
            <a:ext cx="357408" cy="357408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9" name="Google Shape;12369;p77"/>
          <p:cNvGrpSpPr/>
          <p:nvPr/>
        </p:nvGrpSpPr>
        <p:grpSpPr>
          <a:xfrm>
            <a:off x="3316269" y="3352402"/>
            <a:ext cx="344832" cy="356544"/>
            <a:chOff x="3316269" y="3352402"/>
            <a:chExt cx="344832" cy="356544"/>
          </a:xfrm>
        </p:grpSpPr>
        <p:sp>
          <p:nvSpPr>
            <p:cNvPr id="12370" name="Google Shape;12370;p77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77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77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3" name="Google Shape;12373;p77"/>
          <p:cNvSpPr/>
          <p:nvPr/>
        </p:nvSpPr>
        <p:spPr>
          <a:xfrm>
            <a:off x="4423085" y="3353074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4" name="Google Shape;12374;p77"/>
          <p:cNvGrpSpPr/>
          <p:nvPr/>
        </p:nvGrpSpPr>
        <p:grpSpPr>
          <a:xfrm>
            <a:off x="4959533" y="3370226"/>
            <a:ext cx="357408" cy="323488"/>
            <a:chOff x="4959533" y="3370226"/>
            <a:chExt cx="357408" cy="323488"/>
          </a:xfrm>
        </p:grpSpPr>
        <p:sp>
          <p:nvSpPr>
            <p:cNvPr id="12375" name="Google Shape;12375;p77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77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7" name="Google Shape;12377;p77"/>
          <p:cNvGrpSpPr/>
          <p:nvPr/>
        </p:nvGrpSpPr>
        <p:grpSpPr>
          <a:xfrm>
            <a:off x="7158637" y="3353074"/>
            <a:ext cx="357056" cy="357408"/>
            <a:chOff x="7158637" y="3353074"/>
            <a:chExt cx="357056" cy="357408"/>
          </a:xfrm>
        </p:grpSpPr>
        <p:sp>
          <p:nvSpPr>
            <p:cNvPr id="12378" name="Google Shape;12378;p7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7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7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7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2" name="Google Shape;12382;p77"/>
          <p:cNvGrpSpPr/>
          <p:nvPr/>
        </p:nvGrpSpPr>
        <p:grpSpPr>
          <a:xfrm>
            <a:off x="5508909" y="3371506"/>
            <a:ext cx="358560" cy="319552"/>
            <a:chOff x="5508909" y="3371506"/>
            <a:chExt cx="358560" cy="319552"/>
          </a:xfrm>
        </p:grpSpPr>
        <p:sp>
          <p:nvSpPr>
            <p:cNvPr id="12383" name="Google Shape;12383;p77"/>
            <p:cNvSpPr/>
            <p:nvPr/>
          </p:nvSpPr>
          <p:spPr>
            <a:xfrm>
              <a:off x="5545485" y="3384178"/>
              <a:ext cx="57184" cy="60736"/>
            </a:xfrm>
            <a:custGeom>
              <a:avLst/>
              <a:gdLst/>
              <a:ahLst/>
              <a:cxnLst/>
              <a:rect l="l" t="t" r="r" b="b"/>
              <a:pathLst>
                <a:path w="1787" h="1898" extrusionOk="0">
                  <a:moveTo>
                    <a:pt x="763" y="338"/>
                  </a:moveTo>
                  <a:cubicBezTo>
                    <a:pt x="942" y="338"/>
                    <a:pt x="1120" y="445"/>
                    <a:pt x="1239" y="636"/>
                  </a:cubicBezTo>
                  <a:cubicBezTo>
                    <a:pt x="1382" y="850"/>
                    <a:pt x="1465" y="1160"/>
                    <a:pt x="1394" y="1362"/>
                  </a:cubicBezTo>
                  <a:cubicBezTo>
                    <a:pt x="1382" y="1422"/>
                    <a:pt x="1358" y="1505"/>
                    <a:pt x="1299" y="1541"/>
                  </a:cubicBezTo>
                  <a:cubicBezTo>
                    <a:pt x="1263" y="1565"/>
                    <a:pt x="1215" y="1576"/>
                    <a:pt x="1180" y="1576"/>
                  </a:cubicBezTo>
                  <a:cubicBezTo>
                    <a:pt x="965" y="1576"/>
                    <a:pt x="644" y="1362"/>
                    <a:pt x="465" y="1100"/>
                  </a:cubicBezTo>
                  <a:cubicBezTo>
                    <a:pt x="370" y="945"/>
                    <a:pt x="322" y="791"/>
                    <a:pt x="358" y="648"/>
                  </a:cubicBezTo>
                  <a:cubicBezTo>
                    <a:pt x="394" y="552"/>
                    <a:pt x="441" y="457"/>
                    <a:pt x="537" y="398"/>
                  </a:cubicBezTo>
                  <a:cubicBezTo>
                    <a:pt x="608" y="350"/>
                    <a:pt x="691" y="338"/>
                    <a:pt x="763" y="338"/>
                  </a:cubicBezTo>
                  <a:close/>
                  <a:moveTo>
                    <a:pt x="780" y="0"/>
                  </a:moveTo>
                  <a:cubicBezTo>
                    <a:pt x="647" y="0"/>
                    <a:pt x="515" y="36"/>
                    <a:pt x="394" y="112"/>
                  </a:cubicBezTo>
                  <a:cubicBezTo>
                    <a:pt x="227" y="219"/>
                    <a:pt x="108" y="386"/>
                    <a:pt x="60" y="576"/>
                  </a:cubicBezTo>
                  <a:cubicBezTo>
                    <a:pt x="1" y="803"/>
                    <a:pt x="60" y="1053"/>
                    <a:pt x="191" y="1279"/>
                  </a:cubicBezTo>
                  <a:cubicBezTo>
                    <a:pt x="334" y="1481"/>
                    <a:pt x="537" y="1684"/>
                    <a:pt x="763" y="1779"/>
                  </a:cubicBezTo>
                  <a:cubicBezTo>
                    <a:pt x="906" y="1862"/>
                    <a:pt x="1061" y="1898"/>
                    <a:pt x="1180" y="1898"/>
                  </a:cubicBezTo>
                  <a:cubicBezTo>
                    <a:pt x="1287" y="1898"/>
                    <a:pt x="1382" y="1874"/>
                    <a:pt x="1465" y="1826"/>
                  </a:cubicBezTo>
                  <a:cubicBezTo>
                    <a:pt x="1596" y="1755"/>
                    <a:pt x="1668" y="1624"/>
                    <a:pt x="1715" y="1445"/>
                  </a:cubicBezTo>
                  <a:cubicBezTo>
                    <a:pt x="1787" y="1148"/>
                    <a:pt x="1715" y="755"/>
                    <a:pt x="1537" y="457"/>
                  </a:cubicBezTo>
                  <a:cubicBezTo>
                    <a:pt x="1350" y="165"/>
                    <a:pt x="1064" y="0"/>
                    <a:pt x="7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77"/>
            <p:cNvSpPr/>
            <p:nvPr/>
          </p:nvSpPr>
          <p:spPr>
            <a:xfrm>
              <a:off x="5508909" y="3429362"/>
              <a:ext cx="53760" cy="50624"/>
            </a:xfrm>
            <a:custGeom>
              <a:avLst/>
              <a:gdLst/>
              <a:ahLst/>
              <a:cxnLst/>
              <a:rect l="l" t="t" r="r" b="b"/>
              <a:pathLst>
                <a:path w="1680" h="1582" extrusionOk="0">
                  <a:moveTo>
                    <a:pt x="668" y="307"/>
                  </a:moveTo>
                  <a:cubicBezTo>
                    <a:pt x="775" y="307"/>
                    <a:pt x="906" y="355"/>
                    <a:pt x="1013" y="462"/>
                  </a:cubicBezTo>
                  <a:cubicBezTo>
                    <a:pt x="1215" y="641"/>
                    <a:pt x="1394" y="1045"/>
                    <a:pt x="1275" y="1176"/>
                  </a:cubicBezTo>
                  <a:cubicBezTo>
                    <a:pt x="1250" y="1217"/>
                    <a:pt x="1187" y="1236"/>
                    <a:pt x="1104" y="1236"/>
                  </a:cubicBezTo>
                  <a:cubicBezTo>
                    <a:pt x="1065" y="1236"/>
                    <a:pt x="1022" y="1232"/>
                    <a:pt x="977" y="1224"/>
                  </a:cubicBezTo>
                  <a:cubicBezTo>
                    <a:pt x="822" y="1188"/>
                    <a:pt x="656" y="1105"/>
                    <a:pt x="537" y="998"/>
                  </a:cubicBezTo>
                  <a:cubicBezTo>
                    <a:pt x="430" y="903"/>
                    <a:pt x="358" y="784"/>
                    <a:pt x="346" y="676"/>
                  </a:cubicBezTo>
                  <a:cubicBezTo>
                    <a:pt x="322" y="581"/>
                    <a:pt x="358" y="486"/>
                    <a:pt x="418" y="414"/>
                  </a:cubicBezTo>
                  <a:cubicBezTo>
                    <a:pt x="477" y="343"/>
                    <a:pt x="561" y="307"/>
                    <a:pt x="668" y="307"/>
                  </a:cubicBezTo>
                  <a:close/>
                  <a:moveTo>
                    <a:pt x="666" y="1"/>
                  </a:moveTo>
                  <a:cubicBezTo>
                    <a:pt x="480" y="1"/>
                    <a:pt x="305" y="75"/>
                    <a:pt x="180" y="224"/>
                  </a:cubicBezTo>
                  <a:cubicBezTo>
                    <a:pt x="60" y="367"/>
                    <a:pt x="1" y="545"/>
                    <a:pt x="25" y="748"/>
                  </a:cubicBezTo>
                  <a:cubicBezTo>
                    <a:pt x="60" y="938"/>
                    <a:pt x="168" y="1117"/>
                    <a:pt x="322" y="1260"/>
                  </a:cubicBezTo>
                  <a:cubicBezTo>
                    <a:pt x="489" y="1403"/>
                    <a:pt x="715" y="1522"/>
                    <a:pt x="918" y="1557"/>
                  </a:cubicBezTo>
                  <a:cubicBezTo>
                    <a:pt x="977" y="1581"/>
                    <a:pt x="1061" y="1581"/>
                    <a:pt x="1120" y="1581"/>
                  </a:cubicBezTo>
                  <a:cubicBezTo>
                    <a:pt x="1299" y="1581"/>
                    <a:pt x="1442" y="1522"/>
                    <a:pt x="1537" y="1415"/>
                  </a:cubicBezTo>
                  <a:cubicBezTo>
                    <a:pt x="1644" y="1236"/>
                    <a:pt x="1680" y="1022"/>
                    <a:pt x="1596" y="772"/>
                  </a:cubicBezTo>
                  <a:cubicBezTo>
                    <a:pt x="1513" y="569"/>
                    <a:pt x="1382" y="355"/>
                    <a:pt x="1215" y="224"/>
                  </a:cubicBezTo>
                  <a:cubicBezTo>
                    <a:pt x="1049" y="75"/>
                    <a:pt x="852" y="1"/>
                    <a:pt x="6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77"/>
            <p:cNvSpPr/>
            <p:nvPr/>
          </p:nvSpPr>
          <p:spPr>
            <a:xfrm>
              <a:off x="5606829" y="3371506"/>
              <a:ext cx="51104" cy="63520"/>
            </a:xfrm>
            <a:custGeom>
              <a:avLst/>
              <a:gdLst/>
              <a:ahLst/>
              <a:cxnLst/>
              <a:rect l="l" t="t" r="r" b="b"/>
              <a:pathLst>
                <a:path w="1597" h="1985" extrusionOk="0">
                  <a:moveTo>
                    <a:pt x="811" y="0"/>
                  </a:moveTo>
                  <a:cubicBezTo>
                    <a:pt x="519" y="0"/>
                    <a:pt x="257" y="172"/>
                    <a:pt x="108" y="448"/>
                  </a:cubicBezTo>
                  <a:cubicBezTo>
                    <a:pt x="60" y="532"/>
                    <a:pt x="96" y="627"/>
                    <a:pt x="179" y="675"/>
                  </a:cubicBezTo>
                  <a:cubicBezTo>
                    <a:pt x="205" y="689"/>
                    <a:pt x="231" y="696"/>
                    <a:pt x="257" y="696"/>
                  </a:cubicBezTo>
                  <a:cubicBezTo>
                    <a:pt x="317" y="696"/>
                    <a:pt x="373" y="661"/>
                    <a:pt x="406" y="603"/>
                  </a:cubicBezTo>
                  <a:cubicBezTo>
                    <a:pt x="503" y="430"/>
                    <a:pt x="659" y="326"/>
                    <a:pt x="829" y="326"/>
                  </a:cubicBezTo>
                  <a:cubicBezTo>
                    <a:pt x="847" y="326"/>
                    <a:pt x="864" y="327"/>
                    <a:pt x="882" y="329"/>
                  </a:cubicBezTo>
                  <a:cubicBezTo>
                    <a:pt x="989" y="353"/>
                    <a:pt x="1096" y="413"/>
                    <a:pt x="1156" y="496"/>
                  </a:cubicBezTo>
                  <a:cubicBezTo>
                    <a:pt x="1239" y="615"/>
                    <a:pt x="1263" y="782"/>
                    <a:pt x="1239" y="948"/>
                  </a:cubicBezTo>
                  <a:cubicBezTo>
                    <a:pt x="1181" y="1307"/>
                    <a:pt x="888" y="1676"/>
                    <a:pt x="675" y="1676"/>
                  </a:cubicBezTo>
                  <a:cubicBezTo>
                    <a:pt x="669" y="1676"/>
                    <a:pt x="662" y="1675"/>
                    <a:pt x="656" y="1675"/>
                  </a:cubicBezTo>
                  <a:cubicBezTo>
                    <a:pt x="513" y="1663"/>
                    <a:pt x="370" y="1401"/>
                    <a:pt x="334" y="1103"/>
                  </a:cubicBezTo>
                  <a:cubicBezTo>
                    <a:pt x="310" y="1020"/>
                    <a:pt x="239" y="960"/>
                    <a:pt x="156" y="960"/>
                  </a:cubicBezTo>
                  <a:cubicBezTo>
                    <a:pt x="60" y="972"/>
                    <a:pt x="1" y="1044"/>
                    <a:pt x="1" y="1139"/>
                  </a:cubicBezTo>
                  <a:cubicBezTo>
                    <a:pt x="48" y="1520"/>
                    <a:pt x="251" y="1937"/>
                    <a:pt x="608" y="1984"/>
                  </a:cubicBezTo>
                  <a:lnTo>
                    <a:pt x="691" y="1984"/>
                  </a:lnTo>
                  <a:cubicBezTo>
                    <a:pt x="882" y="1984"/>
                    <a:pt x="1072" y="1877"/>
                    <a:pt x="1251" y="1675"/>
                  </a:cubicBezTo>
                  <a:cubicBezTo>
                    <a:pt x="1418" y="1484"/>
                    <a:pt x="1537" y="1222"/>
                    <a:pt x="1561" y="984"/>
                  </a:cubicBezTo>
                  <a:cubicBezTo>
                    <a:pt x="1596" y="734"/>
                    <a:pt x="1537" y="484"/>
                    <a:pt x="1406" y="306"/>
                  </a:cubicBezTo>
                  <a:cubicBezTo>
                    <a:pt x="1287" y="139"/>
                    <a:pt x="1108" y="32"/>
                    <a:pt x="918" y="8"/>
                  </a:cubicBezTo>
                  <a:cubicBezTo>
                    <a:pt x="882" y="3"/>
                    <a:pt x="846" y="0"/>
                    <a:pt x="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77"/>
            <p:cNvSpPr/>
            <p:nvPr/>
          </p:nvSpPr>
          <p:spPr>
            <a:xfrm>
              <a:off x="5659789" y="3396786"/>
              <a:ext cx="48032" cy="55392"/>
            </a:xfrm>
            <a:custGeom>
              <a:avLst/>
              <a:gdLst/>
              <a:ahLst/>
              <a:cxnLst/>
              <a:rect l="l" t="t" r="r" b="b"/>
              <a:pathLst>
                <a:path w="1501" h="1731" extrusionOk="0">
                  <a:moveTo>
                    <a:pt x="834" y="313"/>
                  </a:moveTo>
                  <a:cubicBezTo>
                    <a:pt x="882" y="313"/>
                    <a:pt x="929" y="337"/>
                    <a:pt x="965" y="349"/>
                  </a:cubicBezTo>
                  <a:cubicBezTo>
                    <a:pt x="1060" y="385"/>
                    <a:pt x="1120" y="468"/>
                    <a:pt x="1144" y="551"/>
                  </a:cubicBezTo>
                  <a:cubicBezTo>
                    <a:pt x="1168" y="670"/>
                    <a:pt x="1144" y="813"/>
                    <a:pt x="1084" y="932"/>
                  </a:cubicBezTo>
                  <a:cubicBezTo>
                    <a:pt x="981" y="1149"/>
                    <a:pt x="718" y="1392"/>
                    <a:pt x="549" y="1392"/>
                  </a:cubicBezTo>
                  <a:cubicBezTo>
                    <a:pt x="522" y="1392"/>
                    <a:pt x="498" y="1386"/>
                    <a:pt x="477" y="1373"/>
                  </a:cubicBezTo>
                  <a:cubicBezTo>
                    <a:pt x="310" y="1301"/>
                    <a:pt x="334" y="873"/>
                    <a:pt x="453" y="611"/>
                  </a:cubicBezTo>
                  <a:cubicBezTo>
                    <a:pt x="513" y="492"/>
                    <a:pt x="596" y="385"/>
                    <a:pt x="703" y="349"/>
                  </a:cubicBezTo>
                  <a:cubicBezTo>
                    <a:pt x="751" y="337"/>
                    <a:pt x="787" y="313"/>
                    <a:pt x="834" y="313"/>
                  </a:cubicBezTo>
                  <a:close/>
                  <a:moveTo>
                    <a:pt x="828" y="1"/>
                  </a:moveTo>
                  <a:cubicBezTo>
                    <a:pt x="733" y="1"/>
                    <a:pt x="638" y="22"/>
                    <a:pt x="548" y="63"/>
                  </a:cubicBezTo>
                  <a:cubicBezTo>
                    <a:pt x="370" y="135"/>
                    <a:pt x="227" y="289"/>
                    <a:pt x="132" y="480"/>
                  </a:cubicBezTo>
                  <a:cubicBezTo>
                    <a:pt x="48" y="670"/>
                    <a:pt x="1" y="909"/>
                    <a:pt x="13" y="1135"/>
                  </a:cubicBezTo>
                  <a:cubicBezTo>
                    <a:pt x="37" y="1397"/>
                    <a:pt x="156" y="1599"/>
                    <a:pt x="334" y="1682"/>
                  </a:cubicBezTo>
                  <a:cubicBezTo>
                    <a:pt x="394" y="1718"/>
                    <a:pt x="465" y="1730"/>
                    <a:pt x="537" y="1730"/>
                  </a:cubicBezTo>
                  <a:cubicBezTo>
                    <a:pt x="882" y="1730"/>
                    <a:pt x="1239" y="1385"/>
                    <a:pt x="1382" y="1075"/>
                  </a:cubicBezTo>
                  <a:cubicBezTo>
                    <a:pt x="1477" y="885"/>
                    <a:pt x="1501" y="670"/>
                    <a:pt x="1441" y="480"/>
                  </a:cubicBezTo>
                  <a:cubicBezTo>
                    <a:pt x="1406" y="289"/>
                    <a:pt x="1263" y="135"/>
                    <a:pt x="1108" y="63"/>
                  </a:cubicBezTo>
                  <a:cubicBezTo>
                    <a:pt x="1019" y="22"/>
                    <a:pt x="924" y="1"/>
                    <a:pt x="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77"/>
            <p:cNvSpPr/>
            <p:nvPr/>
          </p:nvSpPr>
          <p:spPr>
            <a:xfrm>
              <a:off x="5556941" y="3444402"/>
              <a:ext cx="131840" cy="93856"/>
            </a:xfrm>
            <a:custGeom>
              <a:avLst/>
              <a:gdLst/>
              <a:ahLst/>
              <a:cxnLst/>
              <a:rect l="l" t="t" r="r" b="b"/>
              <a:pathLst>
                <a:path w="4120" h="2933" extrusionOk="0">
                  <a:moveTo>
                    <a:pt x="2169" y="1"/>
                  </a:moveTo>
                  <a:cubicBezTo>
                    <a:pt x="2019" y="1"/>
                    <a:pt x="1871" y="17"/>
                    <a:pt x="1727" y="52"/>
                  </a:cubicBezTo>
                  <a:cubicBezTo>
                    <a:pt x="1203" y="159"/>
                    <a:pt x="750" y="433"/>
                    <a:pt x="429" y="849"/>
                  </a:cubicBezTo>
                  <a:cubicBezTo>
                    <a:pt x="119" y="1254"/>
                    <a:pt x="0" y="1730"/>
                    <a:pt x="72" y="2147"/>
                  </a:cubicBezTo>
                  <a:cubicBezTo>
                    <a:pt x="167" y="2564"/>
                    <a:pt x="429" y="2838"/>
                    <a:pt x="893" y="2909"/>
                  </a:cubicBezTo>
                  <a:cubicBezTo>
                    <a:pt x="1012" y="2921"/>
                    <a:pt x="1131" y="2933"/>
                    <a:pt x="1286" y="2933"/>
                  </a:cubicBezTo>
                  <a:cubicBezTo>
                    <a:pt x="1560" y="2933"/>
                    <a:pt x="1893" y="2897"/>
                    <a:pt x="2298" y="2814"/>
                  </a:cubicBezTo>
                  <a:cubicBezTo>
                    <a:pt x="2905" y="2695"/>
                    <a:pt x="3334" y="2552"/>
                    <a:pt x="3620" y="2361"/>
                  </a:cubicBezTo>
                  <a:cubicBezTo>
                    <a:pt x="3965" y="2135"/>
                    <a:pt x="4120" y="1790"/>
                    <a:pt x="4036" y="1361"/>
                  </a:cubicBezTo>
                  <a:cubicBezTo>
                    <a:pt x="3965" y="1016"/>
                    <a:pt x="3739" y="695"/>
                    <a:pt x="3405" y="433"/>
                  </a:cubicBezTo>
                  <a:cubicBezTo>
                    <a:pt x="3377" y="409"/>
                    <a:pt x="3344" y="399"/>
                    <a:pt x="3312" y="399"/>
                  </a:cubicBezTo>
                  <a:cubicBezTo>
                    <a:pt x="3261" y="399"/>
                    <a:pt x="3213" y="425"/>
                    <a:pt x="3191" y="468"/>
                  </a:cubicBezTo>
                  <a:cubicBezTo>
                    <a:pt x="3120" y="540"/>
                    <a:pt x="3143" y="647"/>
                    <a:pt x="3215" y="695"/>
                  </a:cubicBezTo>
                  <a:cubicBezTo>
                    <a:pt x="3489" y="885"/>
                    <a:pt x="3667" y="1135"/>
                    <a:pt x="3727" y="1397"/>
                  </a:cubicBezTo>
                  <a:cubicBezTo>
                    <a:pt x="3786" y="1683"/>
                    <a:pt x="3679" y="1909"/>
                    <a:pt x="3405" y="2088"/>
                  </a:cubicBezTo>
                  <a:cubicBezTo>
                    <a:pt x="3155" y="2254"/>
                    <a:pt x="2774" y="2385"/>
                    <a:pt x="2203" y="2504"/>
                  </a:cubicBezTo>
                  <a:cubicBezTo>
                    <a:pt x="1798" y="2576"/>
                    <a:pt x="1488" y="2623"/>
                    <a:pt x="1250" y="2623"/>
                  </a:cubicBezTo>
                  <a:cubicBezTo>
                    <a:pt x="595" y="2623"/>
                    <a:pt x="429" y="2373"/>
                    <a:pt x="369" y="2088"/>
                  </a:cubicBezTo>
                  <a:cubicBezTo>
                    <a:pt x="238" y="1433"/>
                    <a:pt x="810" y="564"/>
                    <a:pt x="1774" y="373"/>
                  </a:cubicBezTo>
                  <a:cubicBezTo>
                    <a:pt x="1898" y="348"/>
                    <a:pt x="2024" y="336"/>
                    <a:pt x="2151" y="336"/>
                  </a:cubicBezTo>
                  <a:cubicBezTo>
                    <a:pt x="2328" y="336"/>
                    <a:pt x="2505" y="360"/>
                    <a:pt x="2679" y="409"/>
                  </a:cubicBezTo>
                  <a:cubicBezTo>
                    <a:pt x="2694" y="412"/>
                    <a:pt x="2708" y="414"/>
                    <a:pt x="2722" y="414"/>
                  </a:cubicBezTo>
                  <a:cubicBezTo>
                    <a:pt x="2799" y="414"/>
                    <a:pt x="2863" y="362"/>
                    <a:pt x="2893" y="302"/>
                  </a:cubicBezTo>
                  <a:cubicBezTo>
                    <a:pt x="2917" y="206"/>
                    <a:pt x="2858" y="123"/>
                    <a:pt x="2786" y="87"/>
                  </a:cubicBezTo>
                  <a:cubicBezTo>
                    <a:pt x="2585" y="32"/>
                    <a:pt x="2376" y="1"/>
                    <a:pt x="2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77"/>
            <p:cNvSpPr/>
            <p:nvPr/>
          </p:nvSpPr>
          <p:spPr>
            <a:xfrm>
              <a:off x="5730285" y="3518386"/>
              <a:ext cx="50336" cy="64832"/>
            </a:xfrm>
            <a:custGeom>
              <a:avLst/>
              <a:gdLst/>
              <a:ahLst/>
              <a:cxnLst/>
              <a:rect l="l" t="t" r="r" b="b"/>
              <a:pathLst>
                <a:path w="1573" h="2026" extrusionOk="0">
                  <a:moveTo>
                    <a:pt x="786" y="311"/>
                  </a:moveTo>
                  <a:cubicBezTo>
                    <a:pt x="1060" y="323"/>
                    <a:pt x="1239" y="585"/>
                    <a:pt x="1239" y="907"/>
                  </a:cubicBezTo>
                  <a:cubicBezTo>
                    <a:pt x="1239" y="1157"/>
                    <a:pt x="1120" y="1454"/>
                    <a:pt x="953" y="1597"/>
                  </a:cubicBezTo>
                  <a:cubicBezTo>
                    <a:pt x="905" y="1633"/>
                    <a:pt x="834" y="1681"/>
                    <a:pt x="762" y="1681"/>
                  </a:cubicBezTo>
                  <a:cubicBezTo>
                    <a:pt x="548" y="1669"/>
                    <a:pt x="310" y="1240"/>
                    <a:pt x="322" y="847"/>
                  </a:cubicBezTo>
                  <a:cubicBezTo>
                    <a:pt x="322" y="669"/>
                    <a:pt x="381" y="526"/>
                    <a:pt x="489" y="419"/>
                  </a:cubicBezTo>
                  <a:cubicBezTo>
                    <a:pt x="560" y="347"/>
                    <a:pt x="667" y="311"/>
                    <a:pt x="774" y="311"/>
                  </a:cubicBezTo>
                  <a:close/>
                  <a:moveTo>
                    <a:pt x="766" y="1"/>
                  </a:moveTo>
                  <a:cubicBezTo>
                    <a:pt x="580" y="1"/>
                    <a:pt x="407" y="71"/>
                    <a:pt x="274" y="192"/>
                  </a:cubicBezTo>
                  <a:cubicBezTo>
                    <a:pt x="108" y="359"/>
                    <a:pt x="0" y="585"/>
                    <a:pt x="0" y="847"/>
                  </a:cubicBezTo>
                  <a:cubicBezTo>
                    <a:pt x="0" y="1085"/>
                    <a:pt x="60" y="1371"/>
                    <a:pt x="179" y="1597"/>
                  </a:cubicBezTo>
                  <a:cubicBezTo>
                    <a:pt x="334" y="1859"/>
                    <a:pt x="524" y="2014"/>
                    <a:pt x="751" y="2026"/>
                  </a:cubicBezTo>
                  <a:lnTo>
                    <a:pt x="774" y="2026"/>
                  </a:lnTo>
                  <a:cubicBezTo>
                    <a:pt x="905" y="2026"/>
                    <a:pt x="1060" y="1966"/>
                    <a:pt x="1179" y="1847"/>
                  </a:cubicBezTo>
                  <a:cubicBezTo>
                    <a:pt x="1405" y="1633"/>
                    <a:pt x="1560" y="1264"/>
                    <a:pt x="1560" y="919"/>
                  </a:cubicBezTo>
                  <a:cubicBezTo>
                    <a:pt x="1572" y="419"/>
                    <a:pt x="1251" y="14"/>
                    <a:pt x="810" y="2"/>
                  </a:cubicBezTo>
                  <a:cubicBezTo>
                    <a:pt x="795" y="1"/>
                    <a:pt x="781" y="1"/>
                    <a:pt x="7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77"/>
            <p:cNvSpPr/>
            <p:nvPr/>
          </p:nvSpPr>
          <p:spPr>
            <a:xfrm>
              <a:off x="5674669" y="3533234"/>
              <a:ext cx="49920" cy="56480"/>
            </a:xfrm>
            <a:custGeom>
              <a:avLst/>
              <a:gdLst/>
              <a:ahLst/>
              <a:cxnLst/>
              <a:rect l="l" t="t" r="r" b="b"/>
              <a:pathLst>
                <a:path w="1560" h="1765" extrusionOk="0">
                  <a:moveTo>
                    <a:pt x="726" y="324"/>
                  </a:moveTo>
                  <a:cubicBezTo>
                    <a:pt x="786" y="324"/>
                    <a:pt x="857" y="336"/>
                    <a:pt x="917" y="383"/>
                  </a:cubicBezTo>
                  <a:cubicBezTo>
                    <a:pt x="1012" y="443"/>
                    <a:pt x="1084" y="562"/>
                    <a:pt x="1119" y="693"/>
                  </a:cubicBezTo>
                  <a:cubicBezTo>
                    <a:pt x="1203" y="967"/>
                    <a:pt x="1131" y="1395"/>
                    <a:pt x="953" y="1443"/>
                  </a:cubicBezTo>
                  <a:cubicBezTo>
                    <a:pt x="945" y="1444"/>
                    <a:pt x="938" y="1445"/>
                    <a:pt x="930" y="1445"/>
                  </a:cubicBezTo>
                  <a:cubicBezTo>
                    <a:pt x="860" y="1445"/>
                    <a:pt x="764" y="1397"/>
                    <a:pt x="679" y="1312"/>
                  </a:cubicBezTo>
                  <a:cubicBezTo>
                    <a:pt x="560" y="1193"/>
                    <a:pt x="476" y="1026"/>
                    <a:pt x="429" y="871"/>
                  </a:cubicBezTo>
                  <a:cubicBezTo>
                    <a:pt x="357" y="621"/>
                    <a:pt x="464" y="383"/>
                    <a:pt x="655" y="336"/>
                  </a:cubicBezTo>
                  <a:cubicBezTo>
                    <a:pt x="679" y="336"/>
                    <a:pt x="715" y="324"/>
                    <a:pt x="726" y="324"/>
                  </a:cubicBezTo>
                  <a:close/>
                  <a:moveTo>
                    <a:pt x="740" y="0"/>
                  </a:moveTo>
                  <a:cubicBezTo>
                    <a:pt x="686" y="0"/>
                    <a:pt x="633" y="8"/>
                    <a:pt x="584" y="26"/>
                  </a:cubicBezTo>
                  <a:cubicBezTo>
                    <a:pt x="203" y="133"/>
                    <a:pt x="0" y="538"/>
                    <a:pt x="119" y="967"/>
                  </a:cubicBezTo>
                  <a:cubicBezTo>
                    <a:pt x="179" y="1169"/>
                    <a:pt x="298" y="1383"/>
                    <a:pt x="464" y="1550"/>
                  </a:cubicBezTo>
                  <a:cubicBezTo>
                    <a:pt x="607" y="1693"/>
                    <a:pt x="774" y="1764"/>
                    <a:pt x="941" y="1764"/>
                  </a:cubicBezTo>
                  <a:cubicBezTo>
                    <a:pt x="976" y="1764"/>
                    <a:pt x="1012" y="1764"/>
                    <a:pt x="1060" y="1752"/>
                  </a:cubicBezTo>
                  <a:cubicBezTo>
                    <a:pt x="1453" y="1645"/>
                    <a:pt x="1560" y="1014"/>
                    <a:pt x="1441" y="609"/>
                  </a:cubicBezTo>
                  <a:cubicBezTo>
                    <a:pt x="1381" y="395"/>
                    <a:pt x="1262" y="216"/>
                    <a:pt x="1119" y="121"/>
                  </a:cubicBezTo>
                  <a:cubicBezTo>
                    <a:pt x="1002" y="46"/>
                    <a:pt x="867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77"/>
            <p:cNvSpPr/>
            <p:nvPr/>
          </p:nvSpPr>
          <p:spPr>
            <a:xfrm>
              <a:off x="5777133" y="3542162"/>
              <a:ext cx="60608" cy="57440"/>
            </a:xfrm>
            <a:custGeom>
              <a:avLst/>
              <a:gdLst/>
              <a:ahLst/>
              <a:cxnLst/>
              <a:rect l="l" t="t" r="r" b="b"/>
              <a:pathLst>
                <a:path w="1894" h="1795" extrusionOk="0">
                  <a:moveTo>
                    <a:pt x="1132" y="0"/>
                  </a:moveTo>
                  <a:cubicBezTo>
                    <a:pt x="996" y="0"/>
                    <a:pt x="856" y="35"/>
                    <a:pt x="727" y="104"/>
                  </a:cubicBezTo>
                  <a:cubicBezTo>
                    <a:pt x="656" y="152"/>
                    <a:pt x="620" y="259"/>
                    <a:pt x="668" y="330"/>
                  </a:cubicBezTo>
                  <a:cubicBezTo>
                    <a:pt x="692" y="379"/>
                    <a:pt x="750" y="412"/>
                    <a:pt x="811" y="412"/>
                  </a:cubicBezTo>
                  <a:cubicBezTo>
                    <a:pt x="839" y="412"/>
                    <a:pt x="868" y="405"/>
                    <a:pt x="894" y="390"/>
                  </a:cubicBezTo>
                  <a:cubicBezTo>
                    <a:pt x="980" y="342"/>
                    <a:pt x="1068" y="318"/>
                    <a:pt x="1151" y="318"/>
                  </a:cubicBezTo>
                  <a:cubicBezTo>
                    <a:pt x="1252" y="318"/>
                    <a:pt x="1346" y="354"/>
                    <a:pt x="1418" y="426"/>
                  </a:cubicBezTo>
                  <a:cubicBezTo>
                    <a:pt x="1513" y="509"/>
                    <a:pt x="1561" y="616"/>
                    <a:pt x="1561" y="711"/>
                  </a:cubicBezTo>
                  <a:cubicBezTo>
                    <a:pt x="1561" y="866"/>
                    <a:pt x="1501" y="1009"/>
                    <a:pt x="1382" y="1140"/>
                  </a:cubicBezTo>
                  <a:cubicBezTo>
                    <a:pt x="1191" y="1348"/>
                    <a:pt x="886" y="1487"/>
                    <a:pt x="675" y="1487"/>
                  </a:cubicBezTo>
                  <a:cubicBezTo>
                    <a:pt x="597" y="1487"/>
                    <a:pt x="531" y="1468"/>
                    <a:pt x="489" y="1426"/>
                  </a:cubicBezTo>
                  <a:cubicBezTo>
                    <a:pt x="370" y="1319"/>
                    <a:pt x="394" y="1057"/>
                    <a:pt x="525" y="771"/>
                  </a:cubicBezTo>
                  <a:cubicBezTo>
                    <a:pt x="572" y="699"/>
                    <a:pt x="549" y="592"/>
                    <a:pt x="453" y="545"/>
                  </a:cubicBezTo>
                  <a:cubicBezTo>
                    <a:pt x="433" y="534"/>
                    <a:pt x="409" y="529"/>
                    <a:pt x="384" y="529"/>
                  </a:cubicBezTo>
                  <a:cubicBezTo>
                    <a:pt x="325" y="529"/>
                    <a:pt x="261" y="561"/>
                    <a:pt x="227" y="628"/>
                  </a:cubicBezTo>
                  <a:cubicBezTo>
                    <a:pt x="49" y="961"/>
                    <a:pt x="1" y="1426"/>
                    <a:pt x="263" y="1664"/>
                  </a:cubicBezTo>
                  <a:cubicBezTo>
                    <a:pt x="370" y="1759"/>
                    <a:pt x="501" y="1795"/>
                    <a:pt x="668" y="1795"/>
                  </a:cubicBezTo>
                  <a:cubicBezTo>
                    <a:pt x="751" y="1795"/>
                    <a:pt x="858" y="1783"/>
                    <a:pt x="965" y="1759"/>
                  </a:cubicBezTo>
                  <a:cubicBezTo>
                    <a:pt x="1203" y="1676"/>
                    <a:pt x="1442" y="1533"/>
                    <a:pt x="1620" y="1354"/>
                  </a:cubicBezTo>
                  <a:cubicBezTo>
                    <a:pt x="1811" y="1176"/>
                    <a:pt x="1894" y="938"/>
                    <a:pt x="1882" y="711"/>
                  </a:cubicBezTo>
                  <a:cubicBezTo>
                    <a:pt x="1870" y="521"/>
                    <a:pt x="1799" y="330"/>
                    <a:pt x="1644" y="199"/>
                  </a:cubicBezTo>
                  <a:cubicBezTo>
                    <a:pt x="1505" y="67"/>
                    <a:pt x="1322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77"/>
            <p:cNvSpPr/>
            <p:nvPr/>
          </p:nvSpPr>
          <p:spPr>
            <a:xfrm>
              <a:off x="5811437" y="3593426"/>
              <a:ext cx="56032" cy="47328"/>
            </a:xfrm>
            <a:custGeom>
              <a:avLst/>
              <a:gdLst/>
              <a:ahLst/>
              <a:cxnLst/>
              <a:rect l="l" t="t" r="r" b="b"/>
              <a:pathLst>
                <a:path w="1751" h="1479" extrusionOk="0">
                  <a:moveTo>
                    <a:pt x="1079" y="312"/>
                  </a:moveTo>
                  <a:cubicBezTo>
                    <a:pt x="1202" y="312"/>
                    <a:pt x="1308" y="364"/>
                    <a:pt x="1370" y="467"/>
                  </a:cubicBezTo>
                  <a:cubicBezTo>
                    <a:pt x="1394" y="574"/>
                    <a:pt x="1405" y="657"/>
                    <a:pt x="1382" y="752"/>
                  </a:cubicBezTo>
                  <a:cubicBezTo>
                    <a:pt x="1346" y="860"/>
                    <a:pt x="1263" y="955"/>
                    <a:pt x="1143" y="1014"/>
                  </a:cubicBezTo>
                  <a:cubicBezTo>
                    <a:pt x="1013" y="1098"/>
                    <a:pt x="834" y="1157"/>
                    <a:pt x="667" y="1157"/>
                  </a:cubicBezTo>
                  <a:cubicBezTo>
                    <a:pt x="524" y="1157"/>
                    <a:pt x="417" y="1122"/>
                    <a:pt x="381" y="1050"/>
                  </a:cubicBezTo>
                  <a:cubicBezTo>
                    <a:pt x="346" y="991"/>
                    <a:pt x="370" y="871"/>
                    <a:pt x="441" y="752"/>
                  </a:cubicBezTo>
                  <a:cubicBezTo>
                    <a:pt x="512" y="610"/>
                    <a:pt x="655" y="467"/>
                    <a:pt x="786" y="395"/>
                  </a:cubicBezTo>
                  <a:cubicBezTo>
                    <a:pt x="887" y="340"/>
                    <a:pt x="988" y="312"/>
                    <a:pt x="1079" y="312"/>
                  </a:cubicBezTo>
                  <a:close/>
                  <a:moveTo>
                    <a:pt x="1052" y="0"/>
                  </a:moveTo>
                  <a:cubicBezTo>
                    <a:pt x="906" y="0"/>
                    <a:pt x="752" y="40"/>
                    <a:pt x="608" y="121"/>
                  </a:cubicBezTo>
                  <a:cubicBezTo>
                    <a:pt x="429" y="229"/>
                    <a:pt x="251" y="407"/>
                    <a:pt x="143" y="598"/>
                  </a:cubicBezTo>
                  <a:cubicBezTo>
                    <a:pt x="12" y="836"/>
                    <a:pt x="0" y="1062"/>
                    <a:pt x="96" y="1229"/>
                  </a:cubicBezTo>
                  <a:cubicBezTo>
                    <a:pt x="203" y="1395"/>
                    <a:pt x="393" y="1479"/>
                    <a:pt x="667" y="1479"/>
                  </a:cubicBezTo>
                  <a:cubicBezTo>
                    <a:pt x="893" y="1479"/>
                    <a:pt x="1120" y="1419"/>
                    <a:pt x="1310" y="1300"/>
                  </a:cubicBezTo>
                  <a:cubicBezTo>
                    <a:pt x="1501" y="1193"/>
                    <a:pt x="1632" y="1038"/>
                    <a:pt x="1691" y="860"/>
                  </a:cubicBezTo>
                  <a:cubicBezTo>
                    <a:pt x="1751" y="681"/>
                    <a:pt x="1739" y="479"/>
                    <a:pt x="1632" y="324"/>
                  </a:cubicBezTo>
                  <a:cubicBezTo>
                    <a:pt x="1513" y="109"/>
                    <a:pt x="1293" y="0"/>
                    <a:pt x="10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77"/>
            <p:cNvSpPr/>
            <p:nvPr/>
          </p:nvSpPr>
          <p:spPr>
            <a:xfrm>
              <a:off x="5679981" y="3591218"/>
              <a:ext cx="130720" cy="99840"/>
            </a:xfrm>
            <a:custGeom>
              <a:avLst/>
              <a:gdLst/>
              <a:ahLst/>
              <a:cxnLst/>
              <a:rect l="l" t="t" r="r" b="b"/>
              <a:pathLst>
                <a:path w="4085" h="3120" extrusionOk="0">
                  <a:moveTo>
                    <a:pt x="1842" y="0"/>
                  </a:moveTo>
                  <a:cubicBezTo>
                    <a:pt x="1616" y="0"/>
                    <a:pt x="1390" y="35"/>
                    <a:pt x="1168" y="107"/>
                  </a:cubicBezTo>
                  <a:cubicBezTo>
                    <a:pt x="691" y="274"/>
                    <a:pt x="322" y="583"/>
                    <a:pt x="156" y="976"/>
                  </a:cubicBezTo>
                  <a:cubicBezTo>
                    <a:pt x="1" y="1381"/>
                    <a:pt x="84" y="1738"/>
                    <a:pt x="418" y="2072"/>
                  </a:cubicBezTo>
                  <a:cubicBezTo>
                    <a:pt x="668" y="2310"/>
                    <a:pt x="1037" y="2524"/>
                    <a:pt x="1632" y="2762"/>
                  </a:cubicBezTo>
                  <a:cubicBezTo>
                    <a:pt x="2215" y="3012"/>
                    <a:pt x="2644" y="3107"/>
                    <a:pt x="2989" y="3119"/>
                  </a:cubicBezTo>
                  <a:cubicBezTo>
                    <a:pt x="3442" y="3119"/>
                    <a:pt x="3763" y="2917"/>
                    <a:pt x="3930" y="2524"/>
                  </a:cubicBezTo>
                  <a:cubicBezTo>
                    <a:pt x="4085" y="2214"/>
                    <a:pt x="4085" y="1833"/>
                    <a:pt x="3942" y="1429"/>
                  </a:cubicBezTo>
                  <a:cubicBezTo>
                    <a:pt x="3912" y="1360"/>
                    <a:pt x="3850" y="1315"/>
                    <a:pt x="3776" y="1315"/>
                  </a:cubicBezTo>
                  <a:cubicBezTo>
                    <a:pt x="3760" y="1315"/>
                    <a:pt x="3744" y="1317"/>
                    <a:pt x="3727" y="1321"/>
                  </a:cubicBezTo>
                  <a:cubicBezTo>
                    <a:pt x="3644" y="1357"/>
                    <a:pt x="3597" y="1441"/>
                    <a:pt x="3632" y="1536"/>
                  </a:cubicBezTo>
                  <a:cubicBezTo>
                    <a:pt x="3739" y="1845"/>
                    <a:pt x="3739" y="2155"/>
                    <a:pt x="3644" y="2417"/>
                  </a:cubicBezTo>
                  <a:cubicBezTo>
                    <a:pt x="3553" y="2621"/>
                    <a:pt x="3403" y="2804"/>
                    <a:pt x="3005" y="2804"/>
                  </a:cubicBezTo>
                  <a:cubicBezTo>
                    <a:pt x="2730" y="2804"/>
                    <a:pt x="2337" y="2717"/>
                    <a:pt x="1763" y="2488"/>
                  </a:cubicBezTo>
                  <a:cubicBezTo>
                    <a:pt x="1227" y="2262"/>
                    <a:pt x="870" y="2072"/>
                    <a:pt x="668" y="1845"/>
                  </a:cubicBezTo>
                  <a:cubicBezTo>
                    <a:pt x="429" y="1619"/>
                    <a:pt x="370" y="1381"/>
                    <a:pt x="489" y="1119"/>
                  </a:cubicBezTo>
                  <a:cubicBezTo>
                    <a:pt x="608" y="810"/>
                    <a:pt x="906" y="548"/>
                    <a:pt x="1299" y="417"/>
                  </a:cubicBezTo>
                  <a:cubicBezTo>
                    <a:pt x="1483" y="353"/>
                    <a:pt x="1677" y="323"/>
                    <a:pt x="1872" y="323"/>
                  </a:cubicBezTo>
                  <a:cubicBezTo>
                    <a:pt x="2117" y="323"/>
                    <a:pt x="2364" y="371"/>
                    <a:pt x="2596" y="464"/>
                  </a:cubicBezTo>
                  <a:cubicBezTo>
                    <a:pt x="2882" y="583"/>
                    <a:pt x="3132" y="762"/>
                    <a:pt x="3335" y="1000"/>
                  </a:cubicBezTo>
                  <a:cubicBezTo>
                    <a:pt x="3366" y="1037"/>
                    <a:pt x="3407" y="1055"/>
                    <a:pt x="3447" y="1055"/>
                  </a:cubicBezTo>
                  <a:cubicBezTo>
                    <a:pt x="3484" y="1055"/>
                    <a:pt x="3520" y="1040"/>
                    <a:pt x="3549" y="1012"/>
                  </a:cubicBezTo>
                  <a:cubicBezTo>
                    <a:pt x="3632" y="952"/>
                    <a:pt x="3632" y="845"/>
                    <a:pt x="3561" y="786"/>
                  </a:cubicBezTo>
                  <a:cubicBezTo>
                    <a:pt x="3346" y="512"/>
                    <a:pt x="3049" y="298"/>
                    <a:pt x="2704" y="167"/>
                  </a:cubicBezTo>
                  <a:cubicBezTo>
                    <a:pt x="2427" y="59"/>
                    <a:pt x="2136" y="0"/>
                    <a:pt x="1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7" name="Google Shape;12397;p7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8" name="Google Shape;12398;p78"/>
          <p:cNvSpPr/>
          <p:nvPr/>
        </p:nvSpPr>
        <p:spPr>
          <a:xfrm>
            <a:off x="2601855" y="3816961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9" name="Google Shape;12399;p78"/>
          <p:cNvGrpSpPr/>
          <p:nvPr/>
        </p:nvGrpSpPr>
        <p:grpSpPr>
          <a:xfrm>
            <a:off x="3051327" y="3817152"/>
            <a:ext cx="346056" cy="345674"/>
            <a:chOff x="3303268" y="3817349"/>
            <a:chExt cx="346056" cy="345674"/>
          </a:xfrm>
        </p:grpSpPr>
        <p:sp>
          <p:nvSpPr>
            <p:cNvPr id="12400" name="Google Shape;12400;p7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7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7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7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4" name="Google Shape;12404;p78"/>
          <p:cNvGrpSpPr/>
          <p:nvPr/>
        </p:nvGrpSpPr>
        <p:grpSpPr>
          <a:xfrm>
            <a:off x="3500416" y="3817152"/>
            <a:ext cx="346056" cy="345674"/>
            <a:chOff x="3752358" y="3817349"/>
            <a:chExt cx="346056" cy="345674"/>
          </a:xfrm>
        </p:grpSpPr>
        <p:sp>
          <p:nvSpPr>
            <p:cNvPr id="12405" name="Google Shape;12405;p7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7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7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7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9" name="Google Shape;12409;p78"/>
          <p:cNvGrpSpPr/>
          <p:nvPr/>
        </p:nvGrpSpPr>
        <p:grpSpPr>
          <a:xfrm>
            <a:off x="4848066" y="3817152"/>
            <a:ext cx="346024" cy="345674"/>
            <a:chOff x="5100008" y="3817349"/>
            <a:chExt cx="346024" cy="345674"/>
          </a:xfrm>
        </p:grpSpPr>
        <p:sp>
          <p:nvSpPr>
            <p:cNvPr id="12410" name="Google Shape;12410;p78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78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78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3" name="Google Shape;12413;p78"/>
          <p:cNvGrpSpPr/>
          <p:nvPr/>
        </p:nvGrpSpPr>
        <p:grpSpPr>
          <a:xfrm>
            <a:off x="5746977" y="3817152"/>
            <a:ext cx="345674" cy="345674"/>
            <a:chOff x="5998919" y="3817349"/>
            <a:chExt cx="345674" cy="345674"/>
          </a:xfrm>
        </p:grpSpPr>
        <p:sp>
          <p:nvSpPr>
            <p:cNvPr id="12414" name="Google Shape;12414;p78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78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78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7" name="Google Shape;12417;p78"/>
          <p:cNvGrpSpPr/>
          <p:nvPr/>
        </p:nvGrpSpPr>
        <p:grpSpPr>
          <a:xfrm>
            <a:off x="3949506" y="3817152"/>
            <a:ext cx="346024" cy="345674"/>
            <a:chOff x="4201447" y="3817349"/>
            <a:chExt cx="346024" cy="345674"/>
          </a:xfrm>
        </p:grpSpPr>
        <p:sp>
          <p:nvSpPr>
            <p:cNvPr id="12418" name="Google Shape;12418;p7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7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0" name="Google Shape;12420;p78"/>
          <p:cNvGrpSpPr/>
          <p:nvPr/>
        </p:nvGrpSpPr>
        <p:grpSpPr>
          <a:xfrm>
            <a:off x="4398977" y="3817152"/>
            <a:ext cx="346024" cy="345674"/>
            <a:chOff x="4650919" y="3817349"/>
            <a:chExt cx="346024" cy="345674"/>
          </a:xfrm>
        </p:grpSpPr>
        <p:sp>
          <p:nvSpPr>
            <p:cNvPr id="12421" name="Google Shape;12421;p78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78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78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4" name="Google Shape;12424;p78"/>
          <p:cNvGrpSpPr/>
          <p:nvPr/>
        </p:nvGrpSpPr>
        <p:grpSpPr>
          <a:xfrm>
            <a:off x="5297920" y="3817152"/>
            <a:ext cx="345642" cy="345674"/>
            <a:chOff x="5549861" y="3817349"/>
            <a:chExt cx="345642" cy="345674"/>
          </a:xfrm>
        </p:grpSpPr>
        <p:sp>
          <p:nvSpPr>
            <p:cNvPr id="12425" name="Google Shape;12425;p78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78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78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8" name="Google Shape;12428;p78"/>
          <p:cNvGrpSpPr/>
          <p:nvPr/>
        </p:nvGrpSpPr>
        <p:grpSpPr>
          <a:xfrm>
            <a:off x="1306445" y="3397829"/>
            <a:ext cx="367255" cy="269855"/>
            <a:chOff x="1306445" y="3397829"/>
            <a:chExt cx="367255" cy="269855"/>
          </a:xfrm>
        </p:grpSpPr>
        <p:sp>
          <p:nvSpPr>
            <p:cNvPr id="12429" name="Google Shape;12429;p78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78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78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78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78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78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5" name="Google Shape;12435;p78"/>
          <p:cNvGrpSpPr/>
          <p:nvPr/>
        </p:nvGrpSpPr>
        <p:grpSpPr>
          <a:xfrm>
            <a:off x="1781317" y="3391400"/>
            <a:ext cx="367255" cy="282364"/>
            <a:chOff x="1781317" y="3391400"/>
            <a:chExt cx="367255" cy="282364"/>
          </a:xfrm>
        </p:grpSpPr>
        <p:sp>
          <p:nvSpPr>
            <p:cNvPr id="12436" name="Google Shape;12436;p78"/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78"/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78"/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78"/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78"/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78"/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2" name="Google Shape;12442;p78"/>
          <p:cNvGrpSpPr/>
          <p:nvPr/>
        </p:nvGrpSpPr>
        <p:grpSpPr>
          <a:xfrm>
            <a:off x="3678830" y="3370933"/>
            <a:ext cx="369164" cy="323297"/>
            <a:chOff x="3678830" y="3370933"/>
            <a:chExt cx="369164" cy="323297"/>
          </a:xfrm>
        </p:grpSpPr>
        <p:sp>
          <p:nvSpPr>
            <p:cNvPr id="12443" name="Google Shape;12443;p78"/>
            <p:cNvSpPr/>
            <p:nvPr/>
          </p:nvSpPr>
          <p:spPr>
            <a:xfrm>
              <a:off x="3678830" y="3370933"/>
              <a:ext cx="369164" cy="323297"/>
            </a:xfrm>
            <a:custGeom>
              <a:avLst/>
              <a:gdLst/>
              <a:ahLst/>
              <a:cxnLst/>
              <a:rect l="l" t="t" r="r" b="b"/>
              <a:pathLst>
                <a:path w="11598" h="10157" extrusionOk="0">
                  <a:moveTo>
                    <a:pt x="6514" y="357"/>
                  </a:moveTo>
                  <a:lnTo>
                    <a:pt x="6180" y="3274"/>
                  </a:lnTo>
                  <a:cubicBezTo>
                    <a:pt x="6180" y="3274"/>
                    <a:pt x="6180" y="3286"/>
                    <a:pt x="6168" y="3286"/>
                  </a:cubicBezTo>
                  <a:lnTo>
                    <a:pt x="5406" y="3286"/>
                  </a:lnTo>
                  <a:cubicBezTo>
                    <a:pt x="5406" y="3286"/>
                    <a:pt x="5394" y="3286"/>
                    <a:pt x="5394" y="3274"/>
                  </a:cubicBezTo>
                  <a:lnTo>
                    <a:pt x="5061" y="357"/>
                  </a:lnTo>
                  <a:close/>
                  <a:moveTo>
                    <a:pt x="11026" y="2893"/>
                  </a:moveTo>
                  <a:cubicBezTo>
                    <a:pt x="11133" y="2893"/>
                    <a:pt x="11228" y="2977"/>
                    <a:pt x="11228" y="3084"/>
                  </a:cubicBezTo>
                  <a:lnTo>
                    <a:pt x="11228" y="9620"/>
                  </a:lnTo>
                  <a:lnTo>
                    <a:pt x="11240" y="9620"/>
                  </a:lnTo>
                  <a:cubicBezTo>
                    <a:pt x="11240" y="9716"/>
                    <a:pt x="11157" y="9811"/>
                    <a:pt x="11050" y="9811"/>
                  </a:cubicBezTo>
                  <a:lnTo>
                    <a:pt x="525" y="9811"/>
                  </a:lnTo>
                  <a:cubicBezTo>
                    <a:pt x="418" y="9811"/>
                    <a:pt x="334" y="9716"/>
                    <a:pt x="334" y="9620"/>
                  </a:cubicBezTo>
                  <a:lnTo>
                    <a:pt x="334" y="3084"/>
                  </a:lnTo>
                  <a:cubicBezTo>
                    <a:pt x="334" y="2977"/>
                    <a:pt x="418" y="2893"/>
                    <a:pt x="525" y="2893"/>
                  </a:cubicBezTo>
                  <a:lnTo>
                    <a:pt x="5025" y="2893"/>
                  </a:lnTo>
                  <a:lnTo>
                    <a:pt x="5061" y="3310"/>
                  </a:lnTo>
                  <a:cubicBezTo>
                    <a:pt x="5085" y="3489"/>
                    <a:pt x="5228" y="3620"/>
                    <a:pt x="5406" y="3620"/>
                  </a:cubicBezTo>
                  <a:lnTo>
                    <a:pt x="6168" y="3620"/>
                  </a:lnTo>
                  <a:cubicBezTo>
                    <a:pt x="6347" y="3620"/>
                    <a:pt x="6490" y="3489"/>
                    <a:pt x="6502" y="3310"/>
                  </a:cubicBezTo>
                  <a:lnTo>
                    <a:pt x="6549" y="2893"/>
                  </a:lnTo>
                  <a:close/>
                  <a:moveTo>
                    <a:pt x="4882" y="0"/>
                  </a:moveTo>
                  <a:cubicBezTo>
                    <a:pt x="4847" y="0"/>
                    <a:pt x="4799" y="12"/>
                    <a:pt x="4763" y="60"/>
                  </a:cubicBezTo>
                  <a:cubicBezTo>
                    <a:pt x="4740" y="95"/>
                    <a:pt x="4728" y="155"/>
                    <a:pt x="4728" y="191"/>
                  </a:cubicBezTo>
                  <a:lnTo>
                    <a:pt x="4990" y="2548"/>
                  </a:lnTo>
                  <a:lnTo>
                    <a:pt x="537" y="2548"/>
                  </a:lnTo>
                  <a:cubicBezTo>
                    <a:pt x="239" y="2548"/>
                    <a:pt x="1" y="2786"/>
                    <a:pt x="1" y="3084"/>
                  </a:cubicBezTo>
                  <a:lnTo>
                    <a:pt x="1" y="9620"/>
                  </a:lnTo>
                  <a:cubicBezTo>
                    <a:pt x="1" y="9918"/>
                    <a:pt x="239" y="10156"/>
                    <a:pt x="537" y="10156"/>
                  </a:cubicBezTo>
                  <a:lnTo>
                    <a:pt x="11062" y="10156"/>
                  </a:lnTo>
                  <a:cubicBezTo>
                    <a:pt x="11359" y="10156"/>
                    <a:pt x="11598" y="9918"/>
                    <a:pt x="11598" y="9620"/>
                  </a:cubicBezTo>
                  <a:lnTo>
                    <a:pt x="11598" y="3084"/>
                  </a:lnTo>
                  <a:cubicBezTo>
                    <a:pt x="11586" y="2786"/>
                    <a:pt x="11348" y="2548"/>
                    <a:pt x="11050" y="2548"/>
                  </a:cubicBezTo>
                  <a:lnTo>
                    <a:pt x="6597" y="2548"/>
                  </a:lnTo>
                  <a:lnTo>
                    <a:pt x="6871" y="191"/>
                  </a:lnTo>
                  <a:cubicBezTo>
                    <a:pt x="6871" y="155"/>
                    <a:pt x="6847" y="107"/>
                    <a:pt x="6823" y="60"/>
                  </a:cubicBezTo>
                  <a:cubicBezTo>
                    <a:pt x="6787" y="36"/>
                    <a:pt x="6752" y="0"/>
                    <a:pt x="67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78"/>
            <p:cNvSpPr/>
            <p:nvPr/>
          </p:nvSpPr>
          <p:spPr>
            <a:xfrm>
              <a:off x="3713716" y="3498253"/>
              <a:ext cx="126206" cy="161092"/>
            </a:xfrm>
            <a:custGeom>
              <a:avLst/>
              <a:gdLst/>
              <a:ahLst/>
              <a:cxnLst/>
              <a:rect l="l" t="t" r="r" b="b"/>
              <a:pathLst>
                <a:path w="3965" h="5061" extrusionOk="0">
                  <a:moveTo>
                    <a:pt x="2155" y="1251"/>
                  </a:moveTo>
                  <a:cubicBezTo>
                    <a:pt x="2358" y="1251"/>
                    <a:pt x="2524" y="1418"/>
                    <a:pt x="2524" y="1632"/>
                  </a:cubicBezTo>
                  <a:lnTo>
                    <a:pt x="2524" y="1989"/>
                  </a:lnTo>
                  <a:cubicBezTo>
                    <a:pt x="2536" y="2299"/>
                    <a:pt x="2286" y="2537"/>
                    <a:pt x="1977" y="2537"/>
                  </a:cubicBezTo>
                  <a:cubicBezTo>
                    <a:pt x="1667" y="2537"/>
                    <a:pt x="1429" y="2287"/>
                    <a:pt x="1429" y="1989"/>
                  </a:cubicBezTo>
                  <a:lnTo>
                    <a:pt x="1429" y="1632"/>
                  </a:lnTo>
                  <a:cubicBezTo>
                    <a:pt x="1429" y="1418"/>
                    <a:pt x="1584" y="1251"/>
                    <a:pt x="1798" y="1251"/>
                  </a:cubicBezTo>
                  <a:close/>
                  <a:moveTo>
                    <a:pt x="2167" y="2846"/>
                  </a:moveTo>
                  <a:lnTo>
                    <a:pt x="2167" y="2953"/>
                  </a:lnTo>
                  <a:cubicBezTo>
                    <a:pt x="2167" y="3025"/>
                    <a:pt x="2179" y="3084"/>
                    <a:pt x="2227" y="3132"/>
                  </a:cubicBezTo>
                  <a:lnTo>
                    <a:pt x="1989" y="3370"/>
                  </a:lnTo>
                  <a:lnTo>
                    <a:pt x="1977" y="3370"/>
                  </a:lnTo>
                  <a:lnTo>
                    <a:pt x="1739" y="3132"/>
                  </a:lnTo>
                  <a:cubicBezTo>
                    <a:pt x="1762" y="3073"/>
                    <a:pt x="1774" y="3013"/>
                    <a:pt x="1774" y="2953"/>
                  </a:cubicBezTo>
                  <a:lnTo>
                    <a:pt x="1774" y="2846"/>
                  </a:lnTo>
                  <a:cubicBezTo>
                    <a:pt x="1834" y="2858"/>
                    <a:pt x="1917" y="2858"/>
                    <a:pt x="1977" y="2858"/>
                  </a:cubicBezTo>
                  <a:cubicBezTo>
                    <a:pt x="2036" y="2858"/>
                    <a:pt x="2108" y="2846"/>
                    <a:pt x="2167" y="2846"/>
                  </a:cubicBezTo>
                  <a:close/>
                  <a:moveTo>
                    <a:pt x="2512" y="3334"/>
                  </a:moveTo>
                  <a:lnTo>
                    <a:pt x="2810" y="3489"/>
                  </a:lnTo>
                  <a:cubicBezTo>
                    <a:pt x="2870" y="3513"/>
                    <a:pt x="2917" y="3596"/>
                    <a:pt x="2917" y="3668"/>
                  </a:cubicBezTo>
                  <a:lnTo>
                    <a:pt x="2917" y="4727"/>
                  </a:lnTo>
                  <a:lnTo>
                    <a:pt x="1072" y="4727"/>
                  </a:lnTo>
                  <a:lnTo>
                    <a:pt x="1072" y="3668"/>
                  </a:lnTo>
                  <a:cubicBezTo>
                    <a:pt x="1072" y="3596"/>
                    <a:pt x="1108" y="3537"/>
                    <a:pt x="1167" y="3489"/>
                  </a:cubicBezTo>
                  <a:lnTo>
                    <a:pt x="1465" y="3334"/>
                  </a:lnTo>
                  <a:lnTo>
                    <a:pt x="1739" y="3608"/>
                  </a:lnTo>
                  <a:cubicBezTo>
                    <a:pt x="1810" y="3680"/>
                    <a:pt x="1905" y="3704"/>
                    <a:pt x="1989" y="3704"/>
                  </a:cubicBezTo>
                  <a:cubicBezTo>
                    <a:pt x="2084" y="3704"/>
                    <a:pt x="2167" y="3680"/>
                    <a:pt x="2239" y="3608"/>
                  </a:cubicBezTo>
                  <a:lnTo>
                    <a:pt x="2512" y="3334"/>
                  </a:lnTo>
                  <a:close/>
                  <a:moveTo>
                    <a:pt x="3608" y="334"/>
                  </a:moveTo>
                  <a:cubicBezTo>
                    <a:pt x="3608" y="334"/>
                    <a:pt x="3632" y="334"/>
                    <a:pt x="3632" y="346"/>
                  </a:cubicBezTo>
                  <a:lnTo>
                    <a:pt x="3632" y="4704"/>
                  </a:lnTo>
                  <a:lnTo>
                    <a:pt x="3239" y="4727"/>
                  </a:lnTo>
                  <a:lnTo>
                    <a:pt x="3239" y="3668"/>
                  </a:lnTo>
                  <a:cubicBezTo>
                    <a:pt x="3239" y="3454"/>
                    <a:pt x="3120" y="3275"/>
                    <a:pt x="2941" y="3192"/>
                  </a:cubicBezTo>
                  <a:lnTo>
                    <a:pt x="2512" y="2977"/>
                  </a:lnTo>
                  <a:lnTo>
                    <a:pt x="2512" y="2965"/>
                  </a:lnTo>
                  <a:lnTo>
                    <a:pt x="2512" y="2715"/>
                  </a:lnTo>
                  <a:cubicBezTo>
                    <a:pt x="2739" y="2549"/>
                    <a:pt x="2870" y="2275"/>
                    <a:pt x="2870" y="2001"/>
                  </a:cubicBezTo>
                  <a:lnTo>
                    <a:pt x="2870" y="1644"/>
                  </a:lnTo>
                  <a:cubicBezTo>
                    <a:pt x="2870" y="1251"/>
                    <a:pt x="2536" y="929"/>
                    <a:pt x="2155" y="929"/>
                  </a:cubicBezTo>
                  <a:lnTo>
                    <a:pt x="1798" y="929"/>
                  </a:lnTo>
                  <a:cubicBezTo>
                    <a:pt x="1405" y="929"/>
                    <a:pt x="1084" y="1251"/>
                    <a:pt x="1084" y="1644"/>
                  </a:cubicBezTo>
                  <a:lnTo>
                    <a:pt x="1084" y="2001"/>
                  </a:lnTo>
                  <a:cubicBezTo>
                    <a:pt x="1084" y="2299"/>
                    <a:pt x="1227" y="2549"/>
                    <a:pt x="1441" y="2715"/>
                  </a:cubicBezTo>
                  <a:lnTo>
                    <a:pt x="1441" y="2965"/>
                  </a:lnTo>
                  <a:lnTo>
                    <a:pt x="1441" y="2977"/>
                  </a:lnTo>
                  <a:lnTo>
                    <a:pt x="1012" y="3192"/>
                  </a:lnTo>
                  <a:cubicBezTo>
                    <a:pt x="834" y="3275"/>
                    <a:pt x="715" y="3454"/>
                    <a:pt x="715" y="3668"/>
                  </a:cubicBezTo>
                  <a:lnTo>
                    <a:pt x="715" y="4727"/>
                  </a:lnTo>
                  <a:lnTo>
                    <a:pt x="357" y="4727"/>
                  </a:lnTo>
                  <a:cubicBezTo>
                    <a:pt x="357" y="4727"/>
                    <a:pt x="334" y="4727"/>
                    <a:pt x="334" y="4704"/>
                  </a:cubicBezTo>
                  <a:lnTo>
                    <a:pt x="334" y="346"/>
                  </a:lnTo>
                  <a:cubicBezTo>
                    <a:pt x="334" y="346"/>
                    <a:pt x="334" y="334"/>
                    <a:pt x="357" y="334"/>
                  </a:cubicBezTo>
                  <a:close/>
                  <a:moveTo>
                    <a:pt x="357" y="1"/>
                  </a:moveTo>
                  <a:cubicBezTo>
                    <a:pt x="155" y="1"/>
                    <a:pt x="0" y="167"/>
                    <a:pt x="0" y="358"/>
                  </a:cubicBezTo>
                  <a:lnTo>
                    <a:pt x="0" y="4704"/>
                  </a:lnTo>
                  <a:cubicBezTo>
                    <a:pt x="0" y="4906"/>
                    <a:pt x="155" y="5061"/>
                    <a:pt x="357" y="5061"/>
                  </a:cubicBezTo>
                  <a:lnTo>
                    <a:pt x="3608" y="5061"/>
                  </a:lnTo>
                  <a:cubicBezTo>
                    <a:pt x="3810" y="5061"/>
                    <a:pt x="3965" y="4906"/>
                    <a:pt x="3965" y="4704"/>
                  </a:cubicBezTo>
                  <a:lnTo>
                    <a:pt x="3965" y="346"/>
                  </a:lnTo>
                  <a:cubicBezTo>
                    <a:pt x="3965" y="155"/>
                    <a:pt x="3810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78"/>
            <p:cNvSpPr/>
            <p:nvPr/>
          </p:nvSpPr>
          <p:spPr>
            <a:xfrm>
              <a:off x="3863795" y="3498253"/>
              <a:ext cx="149728" cy="34154"/>
            </a:xfrm>
            <a:custGeom>
              <a:avLst/>
              <a:gdLst/>
              <a:ahLst/>
              <a:cxnLst/>
              <a:rect l="l" t="t" r="r" b="b"/>
              <a:pathLst>
                <a:path w="4704" h="1073" extrusionOk="0">
                  <a:moveTo>
                    <a:pt x="4334" y="334"/>
                  </a:moveTo>
                  <a:cubicBezTo>
                    <a:pt x="4334" y="334"/>
                    <a:pt x="4346" y="334"/>
                    <a:pt x="4346" y="346"/>
                  </a:cubicBezTo>
                  <a:lnTo>
                    <a:pt x="4346" y="715"/>
                  </a:lnTo>
                  <a:lnTo>
                    <a:pt x="345" y="739"/>
                  </a:lnTo>
                  <a:cubicBezTo>
                    <a:pt x="345" y="739"/>
                    <a:pt x="322" y="739"/>
                    <a:pt x="322" y="715"/>
                  </a:cubicBezTo>
                  <a:lnTo>
                    <a:pt x="322" y="346"/>
                  </a:lnTo>
                  <a:cubicBezTo>
                    <a:pt x="322" y="346"/>
                    <a:pt x="322" y="334"/>
                    <a:pt x="345" y="334"/>
                  </a:cubicBezTo>
                  <a:close/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715"/>
                  </a:lnTo>
                  <a:cubicBezTo>
                    <a:pt x="0" y="917"/>
                    <a:pt x="167" y="1072"/>
                    <a:pt x="357" y="1072"/>
                  </a:cubicBezTo>
                  <a:lnTo>
                    <a:pt x="4346" y="1072"/>
                  </a:lnTo>
                  <a:cubicBezTo>
                    <a:pt x="4536" y="1072"/>
                    <a:pt x="4703" y="917"/>
                    <a:pt x="4703" y="715"/>
                  </a:cubicBezTo>
                  <a:lnTo>
                    <a:pt x="4703" y="346"/>
                  </a:lnTo>
                  <a:cubicBezTo>
                    <a:pt x="4691" y="155"/>
                    <a:pt x="4536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78"/>
            <p:cNvSpPr/>
            <p:nvPr/>
          </p:nvSpPr>
          <p:spPr>
            <a:xfrm>
              <a:off x="3863413" y="3544502"/>
              <a:ext cx="114843" cy="33740"/>
            </a:xfrm>
            <a:custGeom>
              <a:avLst/>
              <a:gdLst/>
              <a:ahLst/>
              <a:cxnLst/>
              <a:rect l="l" t="t" r="r" b="b"/>
              <a:pathLst>
                <a:path w="3608" h="1060" extrusionOk="0">
                  <a:moveTo>
                    <a:pt x="3251" y="334"/>
                  </a:moveTo>
                  <a:cubicBezTo>
                    <a:pt x="3251" y="334"/>
                    <a:pt x="3274" y="334"/>
                    <a:pt x="3274" y="357"/>
                  </a:cubicBezTo>
                  <a:lnTo>
                    <a:pt x="3274" y="715"/>
                  </a:lnTo>
                  <a:lnTo>
                    <a:pt x="357" y="727"/>
                  </a:lnTo>
                  <a:cubicBezTo>
                    <a:pt x="357" y="727"/>
                    <a:pt x="334" y="727"/>
                    <a:pt x="334" y="715"/>
                  </a:cubicBezTo>
                  <a:lnTo>
                    <a:pt x="334" y="357"/>
                  </a:lnTo>
                  <a:cubicBezTo>
                    <a:pt x="334" y="357"/>
                    <a:pt x="334" y="334"/>
                    <a:pt x="357" y="334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lnTo>
                    <a:pt x="0" y="715"/>
                  </a:lnTo>
                  <a:cubicBezTo>
                    <a:pt x="0" y="905"/>
                    <a:pt x="155" y="1060"/>
                    <a:pt x="357" y="1060"/>
                  </a:cubicBezTo>
                  <a:lnTo>
                    <a:pt x="3251" y="1060"/>
                  </a:lnTo>
                  <a:cubicBezTo>
                    <a:pt x="3453" y="1060"/>
                    <a:pt x="3608" y="905"/>
                    <a:pt x="3608" y="715"/>
                  </a:cubicBezTo>
                  <a:lnTo>
                    <a:pt x="3608" y="357"/>
                  </a:lnTo>
                  <a:cubicBezTo>
                    <a:pt x="3608" y="155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78"/>
            <p:cNvSpPr/>
            <p:nvPr/>
          </p:nvSpPr>
          <p:spPr>
            <a:xfrm>
              <a:off x="3863795" y="3590719"/>
              <a:ext cx="68625" cy="10663"/>
            </a:xfrm>
            <a:custGeom>
              <a:avLst/>
              <a:gdLst/>
              <a:ahLst/>
              <a:cxnLst/>
              <a:rect l="l" t="t" r="r" b="b"/>
              <a:pathLst>
                <a:path w="215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977" y="334"/>
                  </a:lnTo>
                  <a:cubicBezTo>
                    <a:pt x="2072" y="334"/>
                    <a:pt x="2143" y="251"/>
                    <a:pt x="2143" y="168"/>
                  </a:cubicBezTo>
                  <a:cubicBezTo>
                    <a:pt x="2155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78"/>
            <p:cNvSpPr/>
            <p:nvPr/>
          </p:nvSpPr>
          <p:spPr>
            <a:xfrm>
              <a:off x="3944897" y="3590719"/>
              <a:ext cx="33358" cy="10663"/>
            </a:xfrm>
            <a:custGeom>
              <a:avLst/>
              <a:gdLst/>
              <a:ahLst/>
              <a:cxnLst/>
              <a:rect l="l" t="t" r="r" b="b"/>
              <a:pathLst>
                <a:path w="1048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893" y="334"/>
                  </a:lnTo>
                  <a:cubicBezTo>
                    <a:pt x="976" y="334"/>
                    <a:pt x="1048" y="251"/>
                    <a:pt x="1048" y="168"/>
                  </a:cubicBezTo>
                  <a:cubicBezTo>
                    <a:pt x="1048" y="72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78"/>
            <p:cNvSpPr/>
            <p:nvPr/>
          </p:nvSpPr>
          <p:spPr>
            <a:xfrm>
              <a:off x="3864176" y="3625223"/>
              <a:ext cx="21995" cy="1063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62"/>
                    <a:pt x="691" y="167"/>
                  </a:cubicBezTo>
                  <a:cubicBezTo>
                    <a:pt x="691" y="84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78"/>
            <p:cNvSpPr/>
            <p:nvPr/>
          </p:nvSpPr>
          <p:spPr>
            <a:xfrm>
              <a:off x="3898648" y="3625223"/>
              <a:ext cx="56498" cy="1063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1608" y="334"/>
                  </a:lnTo>
                  <a:cubicBezTo>
                    <a:pt x="1703" y="334"/>
                    <a:pt x="1775" y="262"/>
                    <a:pt x="1775" y="167"/>
                  </a:cubicBezTo>
                  <a:cubicBezTo>
                    <a:pt x="1775" y="84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78"/>
            <p:cNvSpPr/>
            <p:nvPr/>
          </p:nvSpPr>
          <p:spPr>
            <a:xfrm>
              <a:off x="3864176" y="3648713"/>
              <a:ext cx="21995" cy="10249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524" y="322"/>
                  </a:lnTo>
                  <a:cubicBezTo>
                    <a:pt x="607" y="322"/>
                    <a:pt x="691" y="251"/>
                    <a:pt x="691" y="155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78"/>
            <p:cNvSpPr/>
            <p:nvPr/>
          </p:nvSpPr>
          <p:spPr>
            <a:xfrm>
              <a:off x="3898648" y="3648713"/>
              <a:ext cx="56498" cy="10249"/>
            </a:xfrm>
            <a:custGeom>
              <a:avLst/>
              <a:gdLst/>
              <a:ahLst/>
              <a:cxnLst/>
              <a:rect l="l" t="t" r="r" b="b"/>
              <a:pathLst>
                <a:path w="1775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608" y="322"/>
                  </a:lnTo>
                  <a:cubicBezTo>
                    <a:pt x="1703" y="322"/>
                    <a:pt x="1775" y="251"/>
                    <a:pt x="1775" y="155"/>
                  </a:cubicBezTo>
                  <a:cubicBezTo>
                    <a:pt x="1775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78"/>
            <p:cNvSpPr/>
            <p:nvPr/>
          </p:nvSpPr>
          <p:spPr>
            <a:xfrm>
              <a:off x="3858097" y="3452036"/>
              <a:ext cx="11013" cy="10249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46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4" name="Google Shape;12454;p78"/>
          <p:cNvGrpSpPr/>
          <p:nvPr/>
        </p:nvGrpSpPr>
        <p:grpSpPr>
          <a:xfrm>
            <a:off x="859265" y="3348175"/>
            <a:ext cx="312316" cy="368400"/>
            <a:chOff x="859265" y="3348175"/>
            <a:chExt cx="312316" cy="368400"/>
          </a:xfrm>
        </p:grpSpPr>
        <p:sp>
          <p:nvSpPr>
            <p:cNvPr id="12455" name="Google Shape;12455;p78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78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78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78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78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0" name="Google Shape;12460;p78"/>
          <p:cNvSpPr/>
          <p:nvPr/>
        </p:nvSpPr>
        <p:spPr>
          <a:xfrm>
            <a:off x="2256921" y="3378127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1" name="Google Shape;12461;p78"/>
          <p:cNvGrpSpPr/>
          <p:nvPr/>
        </p:nvGrpSpPr>
        <p:grpSpPr>
          <a:xfrm>
            <a:off x="2766374" y="3361013"/>
            <a:ext cx="330110" cy="308908"/>
            <a:chOff x="2766264" y="3394042"/>
            <a:chExt cx="294873" cy="275934"/>
          </a:xfrm>
        </p:grpSpPr>
        <p:sp>
          <p:nvSpPr>
            <p:cNvPr id="12462" name="Google Shape;12462;p78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78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78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78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6" name="Google Shape;12466;p78"/>
          <p:cNvGrpSpPr/>
          <p:nvPr/>
        </p:nvGrpSpPr>
        <p:grpSpPr>
          <a:xfrm>
            <a:off x="3214972" y="3359188"/>
            <a:ext cx="346406" cy="347552"/>
            <a:chOff x="3214972" y="3359188"/>
            <a:chExt cx="346406" cy="347552"/>
          </a:xfrm>
        </p:grpSpPr>
        <p:sp>
          <p:nvSpPr>
            <p:cNvPr id="12467" name="Google Shape;12467;p78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78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78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78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78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78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78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78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78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78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78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78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78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78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1" name="Google Shape;12481;p78"/>
          <p:cNvGrpSpPr/>
          <p:nvPr/>
        </p:nvGrpSpPr>
        <p:grpSpPr>
          <a:xfrm>
            <a:off x="4629306" y="3409193"/>
            <a:ext cx="367255" cy="244486"/>
            <a:chOff x="4629306" y="3409193"/>
            <a:chExt cx="367255" cy="244486"/>
          </a:xfrm>
        </p:grpSpPr>
        <p:sp>
          <p:nvSpPr>
            <p:cNvPr id="12482" name="Google Shape;12482;p78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78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78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78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78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78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78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78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78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78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2" name="Google Shape;12492;p78"/>
          <p:cNvGrpSpPr/>
          <p:nvPr/>
        </p:nvGrpSpPr>
        <p:grpSpPr>
          <a:xfrm>
            <a:off x="4193490" y="3350084"/>
            <a:ext cx="289939" cy="334661"/>
            <a:chOff x="4193490" y="3350084"/>
            <a:chExt cx="289939" cy="334661"/>
          </a:xfrm>
        </p:grpSpPr>
        <p:sp>
          <p:nvSpPr>
            <p:cNvPr id="12493" name="Google Shape;12493;p78"/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78"/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78"/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78"/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78"/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78"/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78"/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78"/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78"/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78"/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3" name="Google Shape;12503;p78"/>
          <p:cNvGrpSpPr/>
          <p:nvPr/>
        </p:nvGrpSpPr>
        <p:grpSpPr>
          <a:xfrm>
            <a:off x="6533281" y="3351230"/>
            <a:ext cx="357037" cy="357005"/>
            <a:chOff x="6533281" y="3351230"/>
            <a:chExt cx="357037" cy="357005"/>
          </a:xfrm>
        </p:grpSpPr>
        <p:sp>
          <p:nvSpPr>
            <p:cNvPr id="12504" name="Google Shape;12504;p78"/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78"/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78"/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7" name="Google Shape;12507;p78"/>
          <p:cNvGrpSpPr/>
          <p:nvPr/>
        </p:nvGrpSpPr>
        <p:grpSpPr>
          <a:xfrm>
            <a:off x="6058441" y="3351230"/>
            <a:ext cx="357387" cy="357005"/>
            <a:chOff x="6058441" y="3351230"/>
            <a:chExt cx="357387" cy="357005"/>
          </a:xfrm>
        </p:grpSpPr>
        <p:sp>
          <p:nvSpPr>
            <p:cNvPr id="12508" name="Google Shape;12508;p78"/>
            <p:cNvSpPr/>
            <p:nvPr/>
          </p:nvSpPr>
          <p:spPr>
            <a:xfrm>
              <a:off x="605844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78"/>
            <p:cNvSpPr/>
            <p:nvPr/>
          </p:nvSpPr>
          <p:spPr>
            <a:xfrm>
              <a:off x="6111120" y="3403527"/>
              <a:ext cx="252030" cy="252030"/>
            </a:xfrm>
            <a:custGeom>
              <a:avLst/>
              <a:gdLst/>
              <a:ahLst/>
              <a:cxnLst/>
              <a:rect l="l" t="t" r="r" b="b"/>
              <a:pathLst>
                <a:path w="7918" h="7918" extrusionOk="0">
                  <a:moveTo>
                    <a:pt x="3953" y="357"/>
                  </a:moveTo>
                  <a:cubicBezTo>
                    <a:pt x="4048" y="357"/>
                    <a:pt x="4132" y="357"/>
                    <a:pt x="4215" y="381"/>
                  </a:cubicBezTo>
                  <a:cubicBezTo>
                    <a:pt x="4239" y="560"/>
                    <a:pt x="4251" y="715"/>
                    <a:pt x="4251" y="893"/>
                  </a:cubicBezTo>
                  <a:cubicBezTo>
                    <a:pt x="4251" y="1584"/>
                    <a:pt x="4060" y="2203"/>
                    <a:pt x="3739" y="2762"/>
                  </a:cubicBezTo>
                  <a:cubicBezTo>
                    <a:pt x="2941" y="2239"/>
                    <a:pt x="2048" y="1905"/>
                    <a:pt x="1096" y="1774"/>
                  </a:cubicBezTo>
                  <a:cubicBezTo>
                    <a:pt x="1762" y="905"/>
                    <a:pt x="2798" y="357"/>
                    <a:pt x="3953" y="357"/>
                  </a:cubicBezTo>
                  <a:close/>
                  <a:moveTo>
                    <a:pt x="4584" y="405"/>
                  </a:moveTo>
                  <a:lnTo>
                    <a:pt x="4584" y="405"/>
                  </a:lnTo>
                  <a:cubicBezTo>
                    <a:pt x="6144" y="691"/>
                    <a:pt x="7346" y="1965"/>
                    <a:pt x="7549" y="3548"/>
                  </a:cubicBezTo>
                  <a:lnTo>
                    <a:pt x="7513" y="3548"/>
                  </a:lnTo>
                  <a:cubicBezTo>
                    <a:pt x="6715" y="3548"/>
                    <a:pt x="5953" y="3786"/>
                    <a:pt x="5322" y="4203"/>
                  </a:cubicBezTo>
                  <a:cubicBezTo>
                    <a:pt x="5084" y="3905"/>
                    <a:pt x="4822" y="3608"/>
                    <a:pt x="4525" y="3358"/>
                  </a:cubicBezTo>
                  <a:cubicBezTo>
                    <a:pt x="4358" y="3203"/>
                    <a:pt x="4191" y="3072"/>
                    <a:pt x="4036" y="2953"/>
                  </a:cubicBezTo>
                  <a:cubicBezTo>
                    <a:pt x="4405" y="2358"/>
                    <a:pt x="4608" y="1643"/>
                    <a:pt x="4608" y="881"/>
                  </a:cubicBezTo>
                  <a:cubicBezTo>
                    <a:pt x="4608" y="715"/>
                    <a:pt x="4596" y="572"/>
                    <a:pt x="4584" y="405"/>
                  </a:cubicBezTo>
                  <a:close/>
                  <a:moveTo>
                    <a:pt x="869" y="2084"/>
                  </a:moveTo>
                  <a:cubicBezTo>
                    <a:pt x="1846" y="2191"/>
                    <a:pt x="2751" y="2536"/>
                    <a:pt x="3536" y="3036"/>
                  </a:cubicBezTo>
                  <a:cubicBezTo>
                    <a:pt x="2881" y="3917"/>
                    <a:pt x="1834" y="4501"/>
                    <a:pt x="655" y="4501"/>
                  </a:cubicBezTo>
                  <a:cubicBezTo>
                    <a:pt x="560" y="4501"/>
                    <a:pt x="476" y="4501"/>
                    <a:pt x="393" y="4477"/>
                  </a:cubicBezTo>
                  <a:cubicBezTo>
                    <a:pt x="369" y="4322"/>
                    <a:pt x="357" y="4144"/>
                    <a:pt x="357" y="3965"/>
                  </a:cubicBezTo>
                  <a:cubicBezTo>
                    <a:pt x="357" y="3274"/>
                    <a:pt x="548" y="2643"/>
                    <a:pt x="869" y="2084"/>
                  </a:cubicBezTo>
                  <a:close/>
                  <a:moveTo>
                    <a:pt x="7561" y="3905"/>
                  </a:moveTo>
                  <a:lnTo>
                    <a:pt x="7561" y="3965"/>
                  </a:lnTo>
                  <a:cubicBezTo>
                    <a:pt x="7561" y="4977"/>
                    <a:pt x="7144" y="5882"/>
                    <a:pt x="6489" y="6537"/>
                  </a:cubicBezTo>
                  <a:cubicBezTo>
                    <a:pt x="6299" y="5798"/>
                    <a:pt x="5965" y="5108"/>
                    <a:pt x="5537" y="4501"/>
                  </a:cubicBezTo>
                  <a:cubicBezTo>
                    <a:pt x="6096" y="4132"/>
                    <a:pt x="6787" y="3905"/>
                    <a:pt x="7501" y="3905"/>
                  </a:cubicBezTo>
                  <a:close/>
                  <a:moveTo>
                    <a:pt x="3834" y="3251"/>
                  </a:moveTo>
                  <a:cubicBezTo>
                    <a:pt x="4286" y="3572"/>
                    <a:pt x="4703" y="3977"/>
                    <a:pt x="5037" y="4429"/>
                  </a:cubicBezTo>
                  <a:cubicBezTo>
                    <a:pt x="4727" y="4679"/>
                    <a:pt x="4465" y="4965"/>
                    <a:pt x="4239" y="5287"/>
                  </a:cubicBezTo>
                  <a:cubicBezTo>
                    <a:pt x="4191" y="5358"/>
                    <a:pt x="4191" y="5453"/>
                    <a:pt x="4251" y="5513"/>
                  </a:cubicBezTo>
                  <a:cubicBezTo>
                    <a:pt x="4281" y="5543"/>
                    <a:pt x="4325" y="5559"/>
                    <a:pt x="4370" y="5559"/>
                  </a:cubicBezTo>
                  <a:cubicBezTo>
                    <a:pt x="4429" y="5559"/>
                    <a:pt x="4491" y="5531"/>
                    <a:pt x="4525" y="5477"/>
                  </a:cubicBezTo>
                  <a:cubicBezTo>
                    <a:pt x="4727" y="5179"/>
                    <a:pt x="4965" y="4929"/>
                    <a:pt x="5239" y="4703"/>
                  </a:cubicBezTo>
                  <a:cubicBezTo>
                    <a:pt x="5668" y="5334"/>
                    <a:pt x="5977" y="6025"/>
                    <a:pt x="6168" y="6799"/>
                  </a:cubicBezTo>
                  <a:cubicBezTo>
                    <a:pt x="5560" y="7287"/>
                    <a:pt x="4786" y="7561"/>
                    <a:pt x="3953" y="7561"/>
                  </a:cubicBezTo>
                  <a:lnTo>
                    <a:pt x="3894" y="7561"/>
                  </a:lnTo>
                  <a:lnTo>
                    <a:pt x="3894" y="7501"/>
                  </a:lnTo>
                  <a:cubicBezTo>
                    <a:pt x="3894" y="7061"/>
                    <a:pt x="3965" y="6632"/>
                    <a:pt x="4120" y="6239"/>
                  </a:cubicBezTo>
                  <a:cubicBezTo>
                    <a:pt x="4144" y="6179"/>
                    <a:pt x="4132" y="6108"/>
                    <a:pt x="4072" y="6060"/>
                  </a:cubicBezTo>
                  <a:cubicBezTo>
                    <a:pt x="4039" y="6027"/>
                    <a:pt x="3995" y="6011"/>
                    <a:pt x="3950" y="6011"/>
                  </a:cubicBezTo>
                  <a:cubicBezTo>
                    <a:pt x="3883" y="6011"/>
                    <a:pt x="3815" y="6048"/>
                    <a:pt x="3786" y="6120"/>
                  </a:cubicBezTo>
                  <a:cubicBezTo>
                    <a:pt x="3632" y="6549"/>
                    <a:pt x="3536" y="7025"/>
                    <a:pt x="3536" y="7525"/>
                  </a:cubicBezTo>
                  <a:lnTo>
                    <a:pt x="3536" y="7549"/>
                  </a:lnTo>
                  <a:cubicBezTo>
                    <a:pt x="2036" y="7370"/>
                    <a:pt x="810" y="6287"/>
                    <a:pt x="453" y="4858"/>
                  </a:cubicBezTo>
                  <a:lnTo>
                    <a:pt x="655" y="4858"/>
                  </a:lnTo>
                  <a:cubicBezTo>
                    <a:pt x="1965" y="4858"/>
                    <a:pt x="3108" y="4215"/>
                    <a:pt x="3834" y="3251"/>
                  </a:cubicBezTo>
                  <a:close/>
                  <a:moveTo>
                    <a:pt x="3953" y="0"/>
                  </a:moveTo>
                  <a:cubicBezTo>
                    <a:pt x="1762" y="0"/>
                    <a:pt x="0" y="1774"/>
                    <a:pt x="0" y="3965"/>
                  </a:cubicBezTo>
                  <a:cubicBezTo>
                    <a:pt x="0" y="6156"/>
                    <a:pt x="1774" y="7918"/>
                    <a:pt x="3953" y="7918"/>
                  </a:cubicBezTo>
                  <a:cubicBezTo>
                    <a:pt x="6144" y="7918"/>
                    <a:pt x="7918" y="6156"/>
                    <a:pt x="7918" y="3965"/>
                  </a:cubicBezTo>
                  <a:cubicBezTo>
                    <a:pt x="7918" y="1774"/>
                    <a:pt x="6144" y="0"/>
                    <a:pt x="3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0" name="Google Shape;12510;p78"/>
          <p:cNvGrpSpPr/>
          <p:nvPr/>
        </p:nvGrpSpPr>
        <p:grpSpPr>
          <a:xfrm>
            <a:off x="7957483" y="3350848"/>
            <a:ext cx="357387" cy="357387"/>
            <a:chOff x="7957483" y="3350848"/>
            <a:chExt cx="357387" cy="357387"/>
          </a:xfrm>
        </p:grpSpPr>
        <p:sp>
          <p:nvSpPr>
            <p:cNvPr id="12511" name="Google Shape;12511;p78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78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78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4" name="Google Shape;12514;p78"/>
          <p:cNvGrpSpPr/>
          <p:nvPr/>
        </p:nvGrpSpPr>
        <p:grpSpPr>
          <a:xfrm>
            <a:off x="7007771" y="3351230"/>
            <a:ext cx="357387" cy="357005"/>
            <a:chOff x="7007771" y="3351230"/>
            <a:chExt cx="357387" cy="357005"/>
          </a:xfrm>
        </p:grpSpPr>
        <p:sp>
          <p:nvSpPr>
            <p:cNvPr id="12515" name="Google Shape;12515;p78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78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78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78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78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0" name="Google Shape;12520;p78"/>
          <p:cNvGrpSpPr/>
          <p:nvPr/>
        </p:nvGrpSpPr>
        <p:grpSpPr>
          <a:xfrm>
            <a:off x="5108729" y="3351230"/>
            <a:ext cx="357005" cy="357005"/>
            <a:chOff x="5108729" y="3351230"/>
            <a:chExt cx="357005" cy="357005"/>
          </a:xfrm>
        </p:grpSpPr>
        <p:sp>
          <p:nvSpPr>
            <p:cNvPr id="12521" name="Google Shape;12521;p78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78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3" name="Google Shape;12523;p78"/>
          <p:cNvGrpSpPr/>
          <p:nvPr/>
        </p:nvGrpSpPr>
        <p:grpSpPr>
          <a:xfrm>
            <a:off x="5583569" y="3351230"/>
            <a:ext cx="357419" cy="357005"/>
            <a:chOff x="5583569" y="3351230"/>
            <a:chExt cx="357419" cy="357005"/>
          </a:xfrm>
        </p:grpSpPr>
        <p:sp>
          <p:nvSpPr>
            <p:cNvPr id="12524" name="Google Shape;12524;p78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78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6" name="Google Shape;12526;p78"/>
          <p:cNvGrpSpPr/>
          <p:nvPr/>
        </p:nvGrpSpPr>
        <p:grpSpPr>
          <a:xfrm>
            <a:off x="7482229" y="3351230"/>
            <a:ext cx="357419" cy="357005"/>
            <a:chOff x="7482229" y="3351230"/>
            <a:chExt cx="357419" cy="357005"/>
          </a:xfrm>
        </p:grpSpPr>
        <p:sp>
          <p:nvSpPr>
            <p:cNvPr id="12527" name="Google Shape;12527;p78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78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78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78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78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2" name="Google Shape;12532;p78"/>
          <p:cNvGrpSpPr/>
          <p:nvPr/>
        </p:nvGrpSpPr>
        <p:grpSpPr>
          <a:xfrm>
            <a:off x="3764485" y="2890682"/>
            <a:ext cx="222874" cy="345737"/>
            <a:chOff x="3764485" y="2890682"/>
            <a:chExt cx="222874" cy="345737"/>
          </a:xfrm>
        </p:grpSpPr>
        <p:sp>
          <p:nvSpPr>
            <p:cNvPr id="12533" name="Google Shape;12533;p78"/>
            <p:cNvSpPr/>
            <p:nvPr/>
          </p:nvSpPr>
          <p:spPr>
            <a:xfrm>
              <a:off x="3764485" y="2890682"/>
              <a:ext cx="222874" cy="345737"/>
            </a:xfrm>
            <a:custGeom>
              <a:avLst/>
              <a:gdLst/>
              <a:ahLst/>
              <a:cxnLst/>
              <a:rect l="l" t="t" r="r" b="b"/>
              <a:pathLst>
                <a:path w="7002" h="10862" extrusionOk="0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78"/>
            <p:cNvSpPr/>
            <p:nvPr/>
          </p:nvSpPr>
          <p:spPr>
            <a:xfrm>
              <a:off x="3913799" y="2948231"/>
              <a:ext cx="20499" cy="14960"/>
            </a:xfrm>
            <a:custGeom>
              <a:avLst/>
              <a:gdLst/>
              <a:ahLst/>
              <a:cxnLst/>
              <a:rect l="l" t="t" r="r" b="b"/>
              <a:pathLst>
                <a:path w="644" h="470" extrusionOk="0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78"/>
            <p:cNvSpPr/>
            <p:nvPr/>
          </p:nvSpPr>
          <p:spPr>
            <a:xfrm>
              <a:off x="3841418" y="2956315"/>
              <a:ext cx="10631" cy="15947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6" name="Google Shape;12536;p78"/>
          <p:cNvGrpSpPr/>
          <p:nvPr/>
        </p:nvGrpSpPr>
        <p:grpSpPr>
          <a:xfrm>
            <a:off x="2238616" y="2908131"/>
            <a:ext cx="422596" cy="310382"/>
            <a:chOff x="2278533" y="2937377"/>
            <a:chExt cx="346788" cy="254704"/>
          </a:xfrm>
        </p:grpSpPr>
        <p:sp>
          <p:nvSpPr>
            <p:cNvPr id="12537" name="Google Shape;12537;p78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78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9" name="Google Shape;12539;p78"/>
          <p:cNvSpPr/>
          <p:nvPr/>
        </p:nvSpPr>
        <p:spPr>
          <a:xfrm>
            <a:off x="3227863" y="2891128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0" name="Google Shape;12540;p78"/>
          <p:cNvGrpSpPr/>
          <p:nvPr/>
        </p:nvGrpSpPr>
        <p:grpSpPr>
          <a:xfrm>
            <a:off x="1836637" y="2891510"/>
            <a:ext cx="286152" cy="346438"/>
            <a:chOff x="1836637" y="2891510"/>
            <a:chExt cx="286152" cy="346438"/>
          </a:xfrm>
        </p:grpSpPr>
        <p:sp>
          <p:nvSpPr>
            <p:cNvPr id="12541" name="Google Shape;12541;p78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78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78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4" name="Google Shape;12544;p78"/>
          <p:cNvGrpSpPr/>
          <p:nvPr/>
        </p:nvGrpSpPr>
        <p:grpSpPr>
          <a:xfrm>
            <a:off x="5585861" y="2905929"/>
            <a:ext cx="379764" cy="337684"/>
            <a:chOff x="5585861" y="2905929"/>
            <a:chExt cx="379764" cy="337684"/>
          </a:xfrm>
        </p:grpSpPr>
        <p:sp>
          <p:nvSpPr>
            <p:cNvPr id="12545" name="Google Shape;12545;p78"/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78"/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78"/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78"/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9" name="Google Shape;12549;p78"/>
          <p:cNvGrpSpPr/>
          <p:nvPr/>
        </p:nvGrpSpPr>
        <p:grpSpPr>
          <a:xfrm>
            <a:off x="1327676" y="2910480"/>
            <a:ext cx="347934" cy="310024"/>
            <a:chOff x="1327676" y="2910480"/>
            <a:chExt cx="347934" cy="310024"/>
          </a:xfrm>
        </p:grpSpPr>
        <p:sp>
          <p:nvSpPr>
            <p:cNvPr id="12550" name="Google Shape;12550;p78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78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78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78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78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5" name="Google Shape;12555;p78"/>
          <p:cNvSpPr/>
          <p:nvPr/>
        </p:nvSpPr>
        <p:spPr>
          <a:xfrm>
            <a:off x="2785967" y="3195072"/>
            <a:ext cx="10663" cy="32244"/>
          </a:xfrm>
          <a:custGeom>
            <a:avLst/>
            <a:gdLst/>
            <a:ahLst/>
            <a:cxnLst/>
            <a:rect l="l" t="t" r="r" b="b"/>
            <a:pathLst>
              <a:path w="335" h="1013" extrusionOk="0">
                <a:moveTo>
                  <a:pt x="167" y="1"/>
                </a:moveTo>
                <a:cubicBezTo>
                  <a:pt x="72" y="1"/>
                  <a:pt x="1" y="84"/>
                  <a:pt x="1" y="167"/>
                </a:cubicBezTo>
                <a:lnTo>
                  <a:pt x="1" y="858"/>
                </a:lnTo>
                <a:cubicBezTo>
                  <a:pt x="1" y="941"/>
                  <a:pt x="72" y="1013"/>
                  <a:pt x="167" y="1013"/>
                </a:cubicBezTo>
                <a:cubicBezTo>
                  <a:pt x="251" y="1013"/>
                  <a:pt x="334" y="941"/>
                  <a:pt x="334" y="858"/>
                </a:cubicBezTo>
                <a:lnTo>
                  <a:pt x="334" y="167"/>
                </a:lnTo>
                <a:cubicBezTo>
                  <a:pt x="334" y="60"/>
                  <a:pt x="251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6" name="Google Shape;12556;p78"/>
          <p:cNvGrpSpPr/>
          <p:nvPr/>
        </p:nvGrpSpPr>
        <p:grpSpPr>
          <a:xfrm>
            <a:off x="2753401" y="2869564"/>
            <a:ext cx="382828" cy="358601"/>
            <a:chOff x="2753373" y="2902523"/>
            <a:chExt cx="347552" cy="325557"/>
          </a:xfrm>
        </p:grpSpPr>
        <p:sp>
          <p:nvSpPr>
            <p:cNvPr id="12557" name="Google Shape;12557;p78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78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78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78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78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78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3" name="Google Shape;12563;p78"/>
          <p:cNvGrpSpPr/>
          <p:nvPr/>
        </p:nvGrpSpPr>
        <p:grpSpPr>
          <a:xfrm>
            <a:off x="849016" y="2903255"/>
            <a:ext cx="356655" cy="335425"/>
            <a:chOff x="849016" y="2903255"/>
            <a:chExt cx="356655" cy="335425"/>
          </a:xfrm>
        </p:grpSpPr>
        <p:sp>
          <p:nvSpPr>
            <p:cNvPr id="12564" name="Google Shape;12564;p78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78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78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78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78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78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78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78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78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78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78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5" name="Google Shape;12575;p78"/>
          <p:cNvGrpSpPr/>
          <p:nvPr/>
        </p:nvGrpSpPr>
        <p:grpSpPr>
          <a:xfrm>
            <a:off x="4210933" y="2926777"/>
            <a:ext cx="280072" cy="275520"/>
            <a:chOff x="4210933" y="2926777"/>
            <a:chExt cx="280072" cy="275520"/>
          </a:xfrm>
        </p:grpSpPr>
        <p:sp>
          <p:nvSpPr>
            <p:cNvPr id="12576" name="Google Shape;12576;p78"/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78"/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78"/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78"/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78"/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78"/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78"/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78"/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78"/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78"/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78"/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78"/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78"/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9" name="Google Shape;12589;p78"/>
          <p:cNvGrpSpPr/>
          <p:nvPr/>
        </p:nvGrpSpPr>
        <p:grpSpPr>
          <a:xfrm>
            <a:off x="4667216" y="2915382"/>
            <a:ext cx="320273" cy="318395"/>
            <a:chOff x="4667216" y="2915382"/>
            <a:chExt cx="320273" cy="318395"/>
          </a:xfrm>
        </p:grpSpPr>
        <p:sp>
          <p:nvSpPr>
            <p:cNvPr id="12590" name="Google Shape;12590;p78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78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78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78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4" name="Google Shape;12594;p78"/>
          <p:cNvGrpSpPr/>
          <p:nvPr/>
        </p:nvGrpSpPr>
        <p:grpSpPr>
          <a:xfrm>
            <a:off x="5170480" y="2934639"/>
            <a:ext cx="261929" cy="280550"/>
            <a:chOff x="5170480" y="2934639"/>
            <a:chExt cx="261929" cy="280550"/>
          </a:xfrm>
        </p:grpSpPr>
        <p:sp>
          <p:nvSpPr>
            <p:cNvPr id="12595" name="Google Shape;12595;p78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78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78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78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78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78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78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2" name="Google Shape;12602;p78"/>
          <p:cNvGrpSpPr/>
          <p:nvPr/>
        </p:nvGrpSpPr>
        <p:grpSpPr>
          <a:xfrm>
            <a:off x="6069423" y="2891892"/>
            <a:ext cx="362321" cy="364231"/>
            <a:chOff x="6069423" y="2891892"/>
            <a:chExt cx="362321" cy="364231"/>
          </a:xfrm>
        </p:grpSpPr>
        <p:sp>
          <p:nvSpPr>
            <p:cNvPr id="12603" name="Google Shape;12603;p78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78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78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78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78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78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9" name="Google Shape;12609;p78"/>
          <p:cNvGrpSpPr/>
          <p:nvPr/>
        </p:nvGrpSpPr>
        <p:grpSpPr>
          <a:xfrm>
            <a:off x="6571955" y="2919170"/>
            <a:ext cx="308878" cy="311170"/>
            <a:chOff x="6571955" y="2919170"/>
            <a:chExt cx="308878" cy="311170"/>
          </a:xfrm>
        </p:grpSpPr>
        <p:sp>
          <p:nvSpPr>
            <p:cNvPr id="12610" name="Google Shape;12610;p78"/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78"/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78"/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78"/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78"/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78"/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78"/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78"/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78"/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78"/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0" name="Google Shape;12620;p78"/>
          <p:cNvGrpSpPr/>
          <p:nvPr/>
        </p:nvGrpSpPr>
        <p:grpSpPr>
          <a:xfrm>
            <a:off x="7500054" y="2934735"/>
            <a:ext cx="350576" cy="280454"/>
            <a:chOff x="7500054" y="2934735"/>
            <a:chExt cx="350576" cy="280454"/>
          </a:xfrm>
        </p:grpSpPr>
        <p:sp>
          <p:nvSpPr>
            <p:cNvPr id="12621" name="Google Shape;12621;p78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78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78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78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78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78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78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78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9" name="Google Shape;12629;p78"/>
          <p:cNvGrpSpPr/>
          <p:nvPr/>
        </p:nvGrpSpPr>
        <p:grpSpPr>
          <a:xfrm>
            <a:off x="7024430" y="2874662"/>
            <a:ext cx="332012" cy="355454"/>
            <a:chOff x="7055134" y="2919170"/>
            <a:chExt cx="290321" cy="310820"/>
          </a:xfrm>
        </p:grpSpPr>
        <p:sp>
          <p:nvSpPr>
            <p:cNvPr id="12630" name="Google Shape;12630;p78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78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78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78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78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78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78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78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78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78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78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78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78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78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4" name="Google Shape;12644;p78"/>
          <p:cNvGrpSpPr/>
          <p:nvPr/>
        </p:nvGrpSpPr>
        <p:grpSpPr>
          <a:xfrm>
            <a:off x="7985143" y="2900613"/>
            <a:ext cx="330109" cy="347552"/>
            <a:chOff x="7985143" y="2900613"/>
            <a:chExt cx="330109" cy="347552"/>
          </a:xfrm>
        </p:grpSpPr>
        <p:sp>
          <p:nvSpPr>
            <p:cNvPr id="12645" name="Google Shape;12645;p78"/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78"/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78"/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78"/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78"/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78"/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78"/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78"/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3" name="Google Shape;12653;p78"/>
          <p:cNvGrpSpPr/>
          <p:nvPr/>
        </p:nvGrpSpPr>
        <p:grpSpPr>
          <a:xfrm>
            <a:off x="7990840" y="2435226"/>
            <a:ext cx="354363" cy="353631"/>
            <a:chOff x="7990840" y="2435226"/>
            <a:chExt cx="354363" cy="353631"/>
          </a:xfrm>
        </p:grpSpPr>
        <p:sp>
          <p:nvSpPr>
            <p:cNvPr id="12654" name="Google Shape;12654;p78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78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78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7" name="Google Shape;12657;p78"/>
          <p:cNvGrpSpPr/>
          <p:nvPr/>
        </p:nvGrpSpPr>
        <p:grpSpPr>
          <a:xfrm>
            <a:off x="1817317" y="2480330"/>
            <a:ext cx="350958" cy="263043"/>
            <a:chOff x="1817317" y="2480330"/>
            <a:chExt cx="350958" cy="263043"/>
          </a:xfrm>
        </p:grpSpPr>
        <p:sp>
          <p:nvSpPr>
            <p:cNvPr id="12658" name="Google Shape;12658;p7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7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7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7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7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3" name="Google Shape;12663;p78"/>
          <p:cNvGrpSpPr/>
          <p:nvPr/>
        </p:nvGrpSpPr>
        <p:grpSpPr>
          <a:xfrm>
            <a:off x="1341727" y="2483349"/>
            <a:ext cx="419913" cy="308109"/>
            <a:chOff x="1341727" y="2483349"/>
            <a:chExt cx="419913" cy="308109"/>
          </a:xfrm>
        </p:grpSpPr>
        <p:sp>
          <p:nvSpPr>
            <p:cNvPr id="12664" name="Google Shape;12664;p78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78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78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7" name="Google Shape;12667;p78"/>
          <p:cNvGrpSpPr/>
          <p:nvPr/>
        </p:nvGrpSpPr>
        <p:grpSpPr>
          <a:xfrm>
            <a:off x="854332" y="2447736"/>
            <a:ext cx="376358" cy="330109"/>
            <a:chOff x="854332" y="2447736"/>
            <a:chExt cx="376358" cy="330109"/>
          </a:xfrm>
        </p:grpSpPr>
        <p:sp>
          <p:nvSpPr>
            <p:cNvPr id="12668" name="Google Shape;12668;p78"/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78"/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78"/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78"/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78"/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78"/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78"/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78"/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6" name="Google Shape;12676;p78"/>
          <p:cNvGrpSpPr/>
          <p:nvPr/>
        </p:nvGrpSpPr>
        <p:grpSpPr>
          <a:xfrm>
            <a:off x="4206763" y="2450951"/>
            <a:ext cx="322151" cy="322374"/>
            <a:chOff x="4206763" y="2450951"/>
            <a:chExt cx="322151" cy="322374"/>
          </a:xfrm>
        </p:grpSpPr>
        <p:sp>
          <p:nvSpPr>
            <p:cNvPr id="12677" name="Google Shape;12677;p78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78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9" name="Google Shape;12679;p78"/>
          <p:cNvGrpSpPr/>
          <p:nvPr/>
        </p:nvGrpSpPr>
        <p:grpSpPr>
          <a:xfrm>
            <a:off x="7528096" y="2450059"/>
            <a:ext cx="327976" cy="324316"/>
            <a:chOff x="7528096" y="2450059"/>
            <a:chExt cx="327976" cy="324316"/>
          </a:xfrm>
        </p:grpSpPr>
        <p:sp>
          <p:nvSpPr>
            <p:cNvPr id="12680" name="Google Shape;12680;p78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78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78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78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78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5" name="Google Shape;12685;p78"/>
          <p:cNvGrpSpPr/>
          <p:nvPr/>
        </p:nvGrpSpPr>
        <p:grpSpPr>
          <a:xfrm>
            <a:off x="7077129" y="2512542"/>
            <a:ext cx="282364" cy="198619"/>
            <a:chOff x="7077129" y="2512542"/>
            <a:chExt cx="282364" cy="198619"/>
          </a:xfrm>
        </p:grpSpPr>
        <p:sp>
          <p:nvSpPr>
            <p:cNvPr id="12686" name="Google Shape;12686;p78"/>
            <p:cNvSpPr/>
            <p:nvPr/>
          </p:nvSpPr>
          <p:spPr>
            <a:xfrm>
              <a:off x="7304872" y="2551533"/>
              <a:ext cx="25050" cy="19416"/>
            </a:xfrm>
            <a:custGeom>
              <a:avLst/>
              <a:gdLst/>
              <a:ahLst/>
              <a:cxnLst/>
              <a:rect l="l" t="t" r="r" b="b"/>
              <a:pathLst>
                <a:path w="787" h="610" extrusionOk="0">
                  <a:moveTo>
                    <a:pt x="166" y="1"/>
                  </a:moveTo>
                  <a:cubicBezTo>
                    <a:pt x="119" y="1"/>
                    <a:pt x="72" y="27"/>
                    <a:pt x="48" y="73"/>
                  </a:cubicBezTo>
                  <a:cubicBezTo>
                    <a:pt x="1" y="133"/>
                    <a:pt x="13" y="216"/>
                    <a:pt x="84" y="264"/>
                  </a:cubicBezTo>
                  <a:cubicBezTo>
                    <a:pt x="239" y="371"/>
                    <a:pt x="382" y="478"/>
                    <a:pt x="549" y="573"/>
                  </a:cubicBezTo>
                  <a:cubicBezTo>
                    <a:pt x="584" y="597"/>
                    <a:pt x="608" y="609"/>
                    <a:pt x="620" y="609"/>
                  </a:cubicBezTo>
                  <a:cubicBezTo>
                    <a:pt x="668" y="609"/>
                    <a:pt x="715" y="597"/>
                    <a:pt x="739" y="550"/>
                  </a:cubicBezTo>
                  <a:cubicBezTo>
                    <a:pt x="787" y="490"/>
                    <a:pt x="775" y="395"/>
                    <a:pt x="703" y="359"/>
                  </a:cubicBezTo>
                  <a:cubicBezTo>
                    <a:pt x="537" y="240"/>
                    <a:pt x="382" y="133"/>
                    <a:pt x="239" y="26"/>
                  </a:cubicBezTo>
                  <a:cubicBezTo>
                    <a:pt x="218" y="9"/>
                    <a:pt x="192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78"/>
            <p:cNvSpPr/>
            <p:nvPr/>
          </p:nvSpPr>
          <p:spPr>
            <a:xfrm>
              <a:off x="7129043" y="2512542"/>
              <a:ext cx="164879" cy="42875"/>
            </a:xfrm>
            <a:custGeom>
              <a:avLst/>
              <a:gdLst/>
              <a:ahLst/>
              <a:cxnLst/>
              <a:rect l="l" t="t" r="r" b="b"/>
              <a:pathLst>
                <a:path w="5180" h="1347" extrusionOk="0">
                  <a:moveTo>
                    <a:pt x="2798" y="1"/>
                  </a:moveTo>
                  <a:cubicBezTo>
                    <a:pt x="2120" y="1"/>
                    <a:pt x="1227" y="358"/>
                    <a:pt x="96" y="1084"/>
                  </a:cubicBezTo>
                  <a:cubicBezTo>
                    <a:pt x="36" y="1132"/>
                    <a:pt x="0" y="1215"/>
                    <a:pt x="48" y="1286"/>
                  </a:cubicBezTo>
                  <a:cubicBezTo>
                    <a:pt x="72" y="1322"/>
                    <a:pt x="119" y="1346"/>
                    <a:pt x="167" y="1346"/>
                  </a:cubicBezTo>
                  <a:cubicBezTo>
                    <a:pt x="191" y="1346"/>
                    <a:pt x="215" y="1346"/>
                    <a:pt x="238" y="1322"/>
                  </a:cubicBezTo>
                  <a:cubicBezTo>
                    <a:pt x="1322" y="620"/>
                    <a:pt x="2179" y="286"/>
                    <a:pt x="2798" y="286"/>
                  </a:cubicBezTo>
                  <a:cubicBezTo>
                    <a:pt x="3346" y="286"/>
                    <a:pt x="4060" y="536"/>
                    <a:pt x="4953" y="1072"/>
                  </a:cubicBezTo>
                  <a:cubicBezTo>
                    <a:pt x="4973" y="1088"/>
                    <a:pt x="4996" y="1094"/>
                    <a:pt x="5019" y="1094"/>
                  </a:cubicBezTo>
                  <a:cubicBezTo>
                    <a:pt x="5069" y="1094"/>
                    <a:pt x="5124" y="1065"/>
                    <a:pt x="5156" y="1025"/>
                  </a:cubicBezTo>
                  <a:cubicBezTo>
                    <a:pt x="5180" y="965"/>
                    <a:pt x="5168" y="882"/>
                    <a:pt x="5108" y="834"/>
                  </a:cubicBezTo>
                  <a:cubicBezTo>
                    <a:pt x="4156" y="274"/>
                    <a:pt x="3406" y="1"/>
                    <a:pt x="2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78"/>
            <p:cNvSpPr/>
            <p:nvPr/>
          </p:nvSpPr>
          <p:spPr>
            <a:xfrm>
              <a:off x="7077129" y="2536796"/>
              <a:ext cx="282364" cy="174365"/>
            </a:xfrm>
            <a:custGeom>
              <a:avLst/>
              <a:gdLst/>
              <a:ahLst/>
              <a:cxnLst/>
              <a:rect l="l" t="t" r="r" b="b"/>
              <a:pathLst>
                <a:path w="8871" h="5478" extrusionOk="0">
                  <a:moveTo>
                    <a:pt x="4429" y="263"/>
                  </a:moveTo>
                  <a:cubicBezTo>
                    <a:pt x="5572" y="263"/>
                    <a:pt x="7858" y="2048"/>
                    <a:pt x="8525" y="2608"/>
                  </a:cubicBezTo>
                  <a:cubicBezTo>
                    <a:pt x="8573" y="2632"/>
                    <a:pt x="8585" y="2680"/>
                    <a:pt x="8585" y="2739"/>
                  </a:cubicBezTo>
                  <a:cubicBezTo>
                    <a:pt x="8585" y="2799"/>
                    <a:pt x="8549" y="2846"/>
                    <a:pt x="8525" y="2870"/>
                  </a:cubicBezTo>
                  <a:cubicBezTo>
                    <a:pt x="7858" y="3418"/>
                    <a:pt x="5572" y="5204"/>
                    <a:pt x="4429" y="5204"/>
                  </a:cubicBezTo>
                  <a:cubicBezTo>
                    <a:pt x="3286" y="5204"/>
                    <a:pt x="1012" y="3418"/>
                    <a:pt x="334" y="2870"/>
                  </a:cubicBezTo>
                  <a:cubicBezTo>
                    <a:pt x="298" y="2846"/>
                    <a:pt x="274" y="2799"/>
                    <a:pt x="274" y="2739"/>
                  </a:cubicBezTo>
                  <a:cubicBezTo>
                    <a:pt x="274" y="2691"/>
                    <a:pt x="310" y="2632"/>
                    <a:pt x="334" y="2608"/>
                  </a:cubicBezTo>
                  <a:cubicBezTo>
                    <a:pt x="1012" y="2048"/>
                    <a:pt x="3286" y="263"/>
                    <a:pt x="4429" y="263"/>
                  </a:cubicBezTo>
                  <a:close/>
                  <a:moveTo>
                    <a:pt x="4429" y="1"/>
                  </a:moveTo>
                  <a:cubicBezTo>
                    <a:pt x="3227" y="1"/>
                    <a:pt x="1036" y="1679"/>
                    <a:pt x="155" y="2394"/>
                  </a:cubicBezTo>
                  <a:cubicBezTo>
                    <a:pt x="48" y="2489"/>
                    <a:pt x="0" y="2608"/>
                    <a:pt x="0" y="2739"/>
                  </a:cubicBezTo>
                  <a:cubicBezTo>
                    <a:pt x="0" y="2870"/>
                    <a:pt x="60" y="3001"/>
                    <a:pt x="155" y="3084"/>
                  </a:cubicBezTo>
                  <a:cubicBezTo>
                    <a:pt x="1036" y="3811"/>
                    <a:pt x="3227" y="5477"/>
                    <a:pt x="4429" y="5477"/>
                  </a:cubicBezTo>
                  <a:cubicBezTo>
                    <a:pt x="5632" y="5477"/>
                    <a:pt x="7823" y="3799"/>
                    <a:pt x="8704" y="3084"/>
                  </a:cubicBezTo>
                  <a:cubicBezTo>
                    <a:pt x="8811" y="2989"/>
                    <a:pt x="8858" y="2870"/>
                    <a:pt x="8858" y="2739"/>
                  </a:cubicBezTo>
                  <a:cubicBezTo>
                    <a:pt x="8870" y="2608"/>
                    <a:pt x="8811" y="2489"/>
                    <a:pt x="8704" y="2394"/>
                  </a:cubicBezTo>
                  <a:cubicBezTo>
                    <a:pt x="7823" y="1667"/>
                    <a:pt x="5632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78"/>
            <p:cNvSpPr/>
            <p:nvPr/>
          </p:nvSpPr>
          <p:spPr>
            <a:xfrm>
              <a:off x="7153680" y="2560255"/>
              <a:ext cx="129230" cy="127129"/>
            </a:xfrm>
            <a:custGeom>
              <a:avLst/>
              <a:gdLst/>
              <a:ahLst/>
              <a:cxnLst/>
              <a:rect l="l" t="t" r="r" b="b"/>
              <a:pathLst>
                <a:path w="4060" h="3994" extrusionOk="0">
                  <a:moveTo>
                    <a:pt x="2016" y="1"/>
                  </a:moveTo>
                  <a:cubicBezTo>
                    <a:pt x="1995" y="1"/>
                    <a:pt x="1974" y="1"/>
                    <a:pt x="1953" y="2"/>
                  </a:cubicBezTo>
                  <a:cubicBezTo>
                    <a:pt x="905" y="38"/>
                    <a:pt x="48" y="883"/>
                    <a:pt x="12" y="1943"/>
                  </a:cubicBezTo>
                  <a:cubicBezTo>
                    <a:pt x="0" y="2466"/>
                    <a:pt x="179" y="2955"/>
                    <a:pt x="488" y="3312"/>
                  </a:cubicBezTo>
                  <a:cubicBezTo>
                    <a:pt x="518" y="3341"/>
                    <a:pt x="557" y="3356"/>
                    <a:pt x="596" y="3356"/>
                  </a:cubicBezTo>
                  <a:cubicBezTo>
                    <a:pt x="634" y="3356"/>
                    <a:pt x="673" y="3341"/>
                    <a:pt x="703" y="3312"/>
                  </a:cubicBezTo>
                  <a:cubicBezTo>
                    <a:pt x="750" y="3264"/>
                    <a:pt x="762" y="3181"/>
                    <a:pt x="703" y="3121"/>
                  </a:cubicBezTo>
                  <a:cubicBezTo>
                    <a:pt x="429" y="2788"/>
                    <a:pt x="274" y="2371"/>
                    <a:pt x="286" y="1907"/>
                  </a:cubicBezTo>
                  <a:cubicBezTo>
                    <a:pt x="334" y="1038"/>
                    <a:pt x="1048" y="311"/>
                    <a:pt x="1917" y="276"/>
                  </a:cubicBezTo>
                  <a:cubicBezTo>
                    <a:pt x="1945" y="274"/>
                    <a:pt x="1973" y="274"/>
                    <a:pt x="2001" y="274"/>
                  </a:cubicBezTo>
                  <a:cubicBezTo>
                    <a:pt x="2963" y="274"/>
                    <a:pt x="3750" y="1065"/>
                    <a:pt x="3727" y="2026"/>
                  </a:cubicBezTo>
                  <a:cubicBezTo>
                    <a:pt x="3703" y="2943"/>
                    <a:pt x="2965" y="3681"/>
                    <a:pt x="2060" y="3717"/>
                  </a:cubicBezTo>
                  <a:cubicBezTo>
                    <a:pt x="2037" y="3717"/>
                    <a:pt x="2014" y="3718"/>
                    <a:pt x="1991" y="3718"/>
                  </a:cubicBezTo>
                  <a:cubicBezTo>
                    <a:pt x="1695" y="3718"/>
                    <a:pt x="1411" y="3646"/>
                    <a:pt x="1179" y="3502"/>
                  </a:cubicBezTo>
                  <a:cubicBezTo>
                    <a:pt x="1159" y="3494"/>
                    <a:pt x="1139" y="3490"/>
                    <a:pt x="1120" y="3490"/>
                  </a:cubicBezTo>
                  <a:cubicBezTo>
                    <a:pt x="1081" y="3490"/>
                    <a:pt x="1044" y="3506"/>
                    <a:pt x="1012" y="3538"/>
                  </a:cubicBezTo>
                  <a:cubicBezTo>
                    <a:pt x="953" y="3586"/>
                    <a:pt x="965" y="3717"/>
                    <a:pt x="1048" y="3752"/>
                  </a:cubicBezTo>
                  <a:cubicBezTo>
                    <a:pt x="1315" y="3902"/>
                    <a:pt x="1611" y="3994"/>
                    <a:pt x="1928" y="3994"/>
                  </a:cubicBezTo>
                  <a:cubicBezTo>
                    <a:pt x="1964" y="3994"/>
                    <a:pt x="2000" y="3993"/>
                    <a:pt x="2036" y="3990"/>
                  </a:cubicBezTo>
                  <a:cubicBezTo>
                    <a:pt x="3096" y="3967"/>
                    <a:pt x="3965" y="3121"/>
                    <a:pt x="4001" y="2062"/>
                  </a:cubicBezTo>
                  <a:cubicBezTo>
                    <a:pt x="4059" y="939"/>
                    <a:pt x="3142" y="1"/>
                    <a:pt x="20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78"/>
            <p:cNvSpPr/>
            <p:nvPr/>
          </p:nvSpPr>
          <p:spPr>
            <a:xfrm>
              <a:off x="7183982" y="2590239"/>
              <a:ext cx="68244" cy="68244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32" y="989"/>
                    <a:pt x="2072" y="929"/>
                    <a:pt x="2001" y="929"/>
                  </a:cubicBezTo>
                  <a:cubicBezTo>
                    <a:pt x="1918" y="929"/>
                    <a:pt x="1858" y="989"/>
                    <a:pt x="1858" y="1060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60"/>
                  </a:cubicBezTo>
                  <a:cubicBezTo>
                    <a:pt x="287" y="620"/>
                    <a:pt x="644" y="262"/>
                    <a:pt x="1072" y="262"/>
                  </a:cubicBezTo>
                  <a:cubicBezTo>
                    <a:pt x="1144" y="262"/>
                    <a:pt x="1203" y="215"/>
                    <a:pt x="1203" y="131"/>
                  </a:cubicBezTo>
                  <a:cubicBezTo>
                    <a:pt x="1203" y="60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78"/>
            <p:cNvSpPr/>
            <p:nvPr/>
          </p:nvSpPr>
          <p:spPr>
            <a:xfrm>
              <a:off x="7225297" y="2595904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cubicBezTo>
                    <a:pt x="1" y="513"/>
                    <a:pt x="143" y="656"/>
                    <a:pt x="322" y="656"/>
                  </a:cubicBezTo>
                  <a:cubicBezTo>
                    <a:pt x="501" y="656"/>
                    <a:pt x="655" y="513"/>
                    <a:pt x="655" y="334"/>
                  </a:cubicBezTo>
                  <a:cubicBezTo>
                    <a:pt x="655" y="132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2" name="Google Shape;12692;p78"/>
          <p:cNvGrpSpPr/>
          <p:nvPr/>
        </p:nvGrpSpPr>
        <p:grpSpPr>
          <a:xfrm>
            <a:off x="3725461" y="2444712"/>
            <a:ext cx="334279" cy="334661"/>
            <a:chOff x="3725461" y="2444712"/>
            <a:chExt cx="334279" cy="334661"/>
          </a:xfrm>
        </p:grpSpPr>
        <p:sp>
          <p:nvSpPr>
            <p:cNvPr id="12693" name="Google Shape;12693;p78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78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78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78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78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78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78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0" name="Google Shape;12700;p78"/>
          <p:cNvGrpSpPr/>
          <p:nvPr/>
        </p:nvGrpSpPr>
        <p:grpSpPr>
          <a:xfrm>
            <a:off x="6577238" y="2457221"/>
            <a:ext cx="332019" cy="310788"/>
            <a:chOff x="6577238" y="2457221"/>
            <a:chExt cx="332019" cy="310788"/>
          </a:xfrm>
        </p:grpSpPr>
        <p:sp>
          <p:nvSpPr>
            <p:cNvPr id="12701" name="Google Shape;12701;p78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78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78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78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78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78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7" name="Google Shape;12707;p78"/>
          <p:cNvGrpSpPr/>
          <p:nvPr/>
        </p:nvGrpSpPr>
        <p:grpSpPr>
          <a:xfrm>
            <a:off x="2818561" y="2439778"/>
            <a:ext cx="247892" cy="346024"/>
            <a:chOff x="2818561" y="2439778"/>
            <a:chExt cx="247892" cy="346024"/>
          </a:xfrm>
        </p:grpSpPr>
        <p:sp>
          <p:nvSpPr>
            <p:cNvPr id="12708" name="Google Shape;12708;p78"/>
            <p:cNvSpPr/>
            <p:nvPr/>
          </p:nvSpPr>
          <p:spPr>
            <a:xfrm>
              <a:off x="2818561" y="2439778"/>
              <a:ext cx="247892" cy="346024"/>
            </a:xfrm>
            <a:custGeom>
              <a:avLst/>
              <a:gdLst/>
              <a:ahLst/>
              <a:cxnLst/>
              <a:rect l="l" t="t" r="r" b="b"/>
              <a:pathLst>
                <a:path w="7788" h="10871" extrusionOk="0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78"/>
            <p:cNvSpPr/>
            <p:nvPr/>
          </p:nvSpPr>
          <p:spPr>
            <a:xfrm>
              <a:off x="2939833" y="2603066"/>
              <a:ext cx="11395" cy="18652"/>
            </a:xfrm>
            <a:custGeom>
              <a:avLst/>
              <a:gdLst/>
              <a:ahLst/>
              <a:cxnLst/>
              <a:rect l="l" t="t" r="r" b="b"/>
              <a:pathLst>
                <a:path w="358" h="586" extrusionOk="0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78"/>
            <p:cNvSpPr/>
            <p:nvPr/>
          </p:nvSpPr>
          <p:spPr>
            <a:xfrm>
              <a:off x="2963706" y="2653103"/>
              <a:ext cx="19735" cy="14101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78"/>
            <p:cNvSpPr/>
            <p:nvPr/>
          </p:nvSpPr>
          <p:spPr>
            <a:xfrm>
              <a:off x="2948555" y="2577443"/>
              <a:ext cx="17093" cy="16615"/>
            </a:xfrm>
            <a:custGeom>
              <a:avLst/>
              <a:gdLst/>
              <a:ahLst/>
              <a:cxnLst/>
              <a:rect l="l" t="t" r="r" b="b"/>
              <a:pathLst>
                <a:path w="537" h="522" extrusionOk="0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78"/>
            <p:cNvSpPr/>
            <p:nvPr/>
          </p:nvSpPr>
          <p:spPr>
            <a:xfrm>
              <a:off x="2943621" y="2631299"/>
              <a:ext cx="16329" cy="17697"/>
            </a:xfrm>
            <a:custGeom>
              <a:avLst/>
              <a:gdLst/>
              <a:ahLst/>
              <a:cxnLst/>
              <a:rect l="l" t="t" r="r" b="b"/>
              <a:pathLst>
                <a:path w="513" h="556" extrusionOk="0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78"/>
            <p:cNvSpPr/>
            <p:nvPr/>
          </p:nvSpPr>
          <p:spPr>
            <a:xfrm>
              <a:off x="3019408" y="2638907"/>
              <a:ext cx="16711" cy="16170"/>
            </a:xfrm>
            <a:custGeom>
              <a:avLst/>
              <a:gdLst/>
              <a:ahLst/>
              <a:cxnLst/>
              <a:rect l="l" t="t" r="r" b="b"/>
              <a:pathLst>
                <a:path w="525" h="508" extrusionOk="0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78"/>
            <p:cNvSpPr/>
            <p:nvPr/>
          </p:nvSpPr>
          <p:spPr>
            <a:xfrm>
              <a:off x="3033063" y="2611087"/>
              <a:ext cx="12159" cy="18971"/>
            </a:xfrm>
            <a:custGeom>
              <a:avLst/>
              <a:gdLst/>
              <a:ahLst/>
              <a:cxnLst/>
              <a:rect l="l" t="t" r="r" b="b"/>
              <a:pathLst>
                <a:path w="382" h="596" extrusionOk="0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78"/>
            <p:cNvSpPr/>
            <p:nvPr/>
          </p:nvSpPr>
          <p:spPr>
            <a:xfrm>
              <a:off x="3024342" y="2583363"/>
              <a:ext cx="15947" cy="17888"/>
            </a:xfrm>
            <a:custGeom>
              <a:avLst/>
              <a:gdLst/>
              <a:ahLst/>
              <a:cxnLst/>
              <a:rect l="l" t="t" r="r" b="b"/>
              <a:pathLst>
                <a:path w="501" h="562" extrusionOk="0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78"/>
            <p:cNvSpPr/>
            <p:nvPr/>
          </p:nvSpPr>
          <p:spPr>
            <a:xfrm>
              <a:off x="2992894" y="2655808"/>
              <a:ext cx="19735" cy="12159"/>
            </a:xfrm>
            <a:custGeom>
              <a:avLst/>
              <a:gdLst/>
              <a:ahLst/>
              <a:cxnLst/>
              <a:rect l="l" t="t" r="r" b="b"/>
              <a:pathLst>
                <a:path w="620" h="382" extrusionOk="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78"/>
            <p:cNvSpPr/>
            <p:nvPr/>
          </p:nvSpPr>
          <p:spPr>
            <a:xfrm>
              <a:off x="3000469" y="2566366"/>
              <a:ext cx="20117" cy="13655"/>
            </a:xfrm>
            <a:custGeom>
              <a:avLst/>
              <a:gdLst/>
              <a:ahLst/>
              <a:cxnLst/>
              <a:rect l="l" t="t" r="r" b="b"/>
              <a:pathLst>
                <a:path w="632" h="429" extrusionOk="0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78"/>
            <p:cNvSpPr/>
            <p:nvPr/>
          </p:nvSpPr>
          <p:spPr>
            <a:xfrm>
              <a:off x="2972045" y="2565188"/>
              <a:ext cx="18971" cy="12191"/>
            </a:xfrm>
            <a:custGeom>
              <a:avLst/>
              <a:gdLst/>
              <a:ahLst/>
              <a:cxnLst/>
              <a:rect l="l" t="t" r="r" b="b"/>
              <a:pathLst>
                <a:path w="596" h="383" extrusionOk="0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78"/>
            <p:cNvSpPr/>
            <p:nvPr/>
          </p:nvSpPr>
          <p:spPr>
            <a:xfrm>
              <a:off x="2976597" y="2586451"/>
              <a:ext cx="32244" cy="61814"/>
            </a:xfrm>
            <a:custGeom>
              <a:avLst/>
              <a:gdLst/>
              <a:ahLst/>
              <a:cxnLst/>
              <a:rect l="l" t="t" r="r" b="b"/>
              <a:pathLst>
                <a:path w="1013" h="1942" extrusionOk="0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0" name="Google Shape;12720;p78"/>
          <p:cNvGrpSpPr/>
          <p:nvPr/>
        </p:nvGrpSpPr>
        <p:grpSpPr>
          <a:xfrm>
            <a:off x="3207778" y="2474632"/>
            <a:ext cx="419933" cy="275170"/>
            <a:chOff x="3207778" y="2474632"/>
            <a:chExt cx="419933" cy="275170"/>
          </a:xfrm>
        </p:grpSpPr>
        <p:sp>
          <p:nvSpPr>
            <p:cNvPr id="12721" name="Google Shape;12721;p78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78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78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78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78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78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78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78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78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78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78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78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78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78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5" name="Google Shape;12735;p78"/>
          <p:cNvGrpSpPr/>
          <p:nvPr/>
        </p:nvGrpSpPr>
        <p:grpSpPr>
          <a:xfrm>
            <a:off x="6099375" y="2456075"/>
            <a:ext cx="337684" cy="314194"/>
            <a:chOff x="6099375" y="2456075"/>
            <a:chExt cx="337684" cy="314194"/>
          </a:xfrm>
        </p:grpSpPr>
        <p:sp>
          <p:nvSpPr>
            <p:cNvPr id="12736" name="Google Shape;12736;p7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7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8" name="Google Shape;12738;p78"/>
          <p:cNvGrpSpPr/>
          <p:nvPr/>
        </p:nvGrpSpPr>
        <p:grpSpPr>
          <a:xfrm>
            <a:off x="2312623" y="2468584"/>
            <a:ext cx="312698" cy="286534"/>
            <a:chOff x="2312623" y="2468584"/>
            <a:chExt cx="312698" cy="286534"/>
          </a:xfrm>
        </p:grpSpPr>
        <p:sp>
          <p:nvSpPr>
            <p:cNvPr id="12739" name="Google Shape;12739;p78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78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78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2" name="Google Shape;12742;p78"/>
          <p:cNvGrpSpPr/>
          <p:nvPr/>
        </p:nvGrpSpPr>
        <p:grpSpPr>
          <a:xfrm>
            <a:off x="5618805" y="2440924"/>
            <a:ext cx="345292" cy="342618"/>
            <a:chOff x="5618805" y="2440924"/>
            <a:chExt cx="345292" cy="342618"/>
          </a:xfrm>
        </p:grpSpPr>
        <p:sp>
          <p:nvSpPr>
            <p:cNvPr id="12743" name="Google Shape;12743;p78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78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78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78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78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8" name="Google Shape;12748;p78"/>
          <p:cNvGrpSpPr/>
          <p:nvPr/>
        </p:nvGrpSpPr>
        <p:grpSpPr>
          <a:xfrm>
            <a:off x="4653179" y="2446590"/>
            <a:ext cx="377886" cy="331255"/>
            <a:chOff x="4653179" y="2446590"/>
            <a:chExt cx="377886" cy="331255"/>
          </a:xfrm>
        </p:grpSpPr>
        <p:sp>
          <p:nvSpPr>
            <p:cNvPr id="12749" name="Google Shape;12749;p78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78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78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78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3" name="Google Shape;12753;p78"/>
          <p:cNvGrpSpPr/>
          <p:nvPr/>
        </p:nvGrpSpPr>
        <p:grpSpPr>
          <a:xfrm>
            <a:off x="5184517" y="2459481"/>
            <a:ext cx="252062" cy="305122"/>
            <a:chOff x="5184517" y="2459481"/>
            <a:chExt cx="252062" cy="305122"/>
          </a:xfrm>
        </p:grpSpPr>
        <p:sp>
          <p:nvSpPr>
            <p:cNvPr id="12754" name="Google Shape;12754;p78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78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78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78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78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78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0" name="Google Shape;12760;p78"/>
          <p:cNvSpPr/>
          <p:nvPr/>
        </p:nvSpPr>
        <p:spPr>
          <a:xfrm>
            <a:off x="1801020" y="197060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1" name="Google Shape;12761;p78"/>
          <p:cNvGrpSpPr/>
          <p:nvPr/>
        </p:nvGrpSpPr>
        <p:grpSpPr>
          <a:xfrm>
            <a:off x="6155459" y="1969108"/>
            <a:ext cx="249770" cy="363849"/>
            <a:chOff x="6155459" y="1969108"/>
            <a:chExt cx="249770" cy="363849"/>
          </a:xfrm>
        </p:grpSpPr>
        <p:sp>
          <p:nvSpPr>
            <p:cNvPr id="12762" name="Google Shape;12762;p78"/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78"/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78"/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78"/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78"/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78"/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78"/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78"/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78"/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1" name="Google Shape;12771;p78"/>
          <p:cNvGrpSpPr/>
          <p:nvPr/>
        </p:nvGrpSpPr>
        <p:grpSpPr>
          <a:xfrm>
            <a:off x="2280029" y="1970604"/>
            <a:ext cx="353631" cy="354395"/>
            <a:chOff x="2280029" y="1970604"/>
            <a:chExt cx="353631" cy="354395"/>
          </a:xfrm>
        </p:grpSpPr>
        <p:sp>
          <p:nvSpPr>
            <p:cNvPr id="12772" name="Google Shape;12772;p78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78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78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78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6" name="Google Shape;12776;p78"/>
          <p:cNvGrpSpPr/>
          <p:nvPr/>
        </p:nvGrpSpPr>
        <p:grpSpPr>
          <a:xfrm>
            <a:off x="8065100" y="2000174"/>
            <a:ext cx="255086" cy="301685"/>
            <a:chOff x="8065100" y="2000174"/>
            <a:chExt cx="255086" cy="301685"/>
          </a:xfrm>
        </p:grpSpPr>
        <p:sp>
          <p:nvSpPr>
            <p:cNvPr id="12777" name="Google Shape;12777;p78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78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78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78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1" name="Google Shape;12781;p78"/>
          <p:cNvGrpSpPr/>
          <p:nvPr/>
        </p:nvGrpSpPr>
        <p:grpSpPr>
          <a:xfrm>
            <a:off x="6633705" y="1969108"/>
            <a:ext cx="249420" cy="363849"/>
            <a:chOff x="6633705" y="1969108"/>
            <a:chExt cx="249420" cy="363849"/>
          </a:xfrm>
        </p:grpSpPr>
        <p:sp>
          <p:nvSpPr>
            <p:cNvPr id="12782" name="Google Shape;12782;p78"/>
            <p:cNvSpPr/>
            <p:nvPr/>
          </p:nvSpPr>
          <p:spPr>
            <a:xfrm>
              <a:off x="6678426" y="1969108"/>
              <a:ext cx="159214" cy="238407"/>
            </a:xfrm>
            <a:custGeom>
              <a:avLst/>
              <a:gdLst/>
              <a:ahLst/>
              <a:cxnLst/>
              <a:rect l="l" t="t" r="r" b="b"/>
              <a:pathLst>
                <a:path w="5002" h="7490" extrusionOk="0">
                  <a:moveTo>
                    <a:pt x="2525" y="333"/>
                  </a:moveTo>
                  <a:cubicBezTo>
                    <a:pt x="2906" y="333"/>
                    <a:pt x="3239" y="572"/>
                    <a:pt x="3251" y="857"/>
                  </a:cubicBezTo>
                  <a:cubicBezTo>
                    <a:pt x="3025" y="762"/>
                    <a:pt x="2775" y="714"/>
                    <a:pt x="2525" y="714"/>
                  </a:cubicBezTo>
                  <a:cubicBezTo>
                    <a:pt x="2263" y="714"/>
                    <a:pt x="2013" y="762"/>
                    <a:pt x="1787" y="857"/>
                  </a:cubicBezTo>
                  <a:cubicBezTo>
                    <a:pt x="1811" y="560"/>
                    <a:pt x="2120" y="333"/>
                    <a:pt x="2525" y="333"/>
                  </a:cubicBezTo>
                  <a:close/>
                  <a:moveTo>
                    <a:pt x="2525" y="1036"/>
                  </a:moveTo>
                  <a:cubicBezTo>
                    <a:pt x="3418" y="1036"/>
                    <a:pt x="4144" y="1762"/>
                    <a:pt x="4144" y="2655"/>
                  </a:cubicBezTo>
                  <a:cubicBezTo>
                    <a:pt x="4144" y="2786"/>
                    <a:pt x="4132" y="2905"/>
                    <a:pt x="4097" y="3036"/>
                  </a:cubicBezTo>
                  <a:cubicBezTo>
                    <a:pt x="4073" y="2905"/>
                    <a:pt x="3989" y="2786"/>
                    <a:pt x="3870" y="2679"/>
                  </a:cubicBezTo>
                  <a:cubicBezTo>
                    <a:pt x="3216" y="2107"/>
                    <a:pt x="2049" y="1953"/>
                    <a:pt x="2001" y="1941"/>
                  </a:cubicBezTo>
                  <a:cubicBezTo>
                    <a:pt x="1994" y="1940"/>
                    <a:pt x="1987" y="1939"/>
                    <a:pt x="1980" y="1939"/>
                  </a:cubicBezTo>
                  <a:cubicBezTo>
                    <a:pt x="1894" y="1939"/>
                    <a:pt x="1822" y="2006"/>
                    <a:pt x="1811" y="2084"/>
                  </a:cubicBezTo>
                  <a:cubicBezTo>
                    <a:pt x="1787" y="2179"/>
                    <a:pt x="1870" y="2262"/>
                    <a:pt x="1953" y="2286"/>
                  </a:cubicBezTo>
                  <a:cubicBezTo>
                    <a:pt x="1965" y="2286"/>
                    <a:pt x="3073" y="2429"/>
                    <a:pt x="3656" y="2941"/>
                  </a:cubicBezTo>
                  <a:cubicBezTo>
                    <a:pt x="3727" y="3012"/>
                    <a:pt x="3787" y="3120"/>
                    <a:pt x="3787" y="3215"/>
                  </a:cubicBezTo>
                  <a:lnTo>
                    <a:pt x="3787" y="3370"/>
                  </a:lnTo>
                  <a:cubicBezTo>
                    <a:pt x="3787" y="4084"/>
                    <a:pt x="3216" y="4644"/>
                    <a:pt x="2525" y="4644"/>
                  </a:cubicBezTo>
                  <a:cubicBezTo>
                    <a:pt x="1822" y="4644"/>
                    <a:pt x="1251" y="4084"/>
                    <a:pt x="1251" y="3381"/>
                  </a:cubicBezTo>
                  <a:cubicBezTo>
                    <a:pt x="1251" y="3334"/>
                    <a:pt x="1287" y="3274"/>
                    <a:pt x="1311" y="3250"/>
                  </a:cubicBezTo>
                  <a:cubicBezTo>
                    <a:pt x="1453" y="3143"/>
                    <a:pt x="1644" y="2977"/>
                    <a:pt x="1763" y="2727"/>
                  </a:cubicBezTo>
                  <a:cubicBezTo>
                    <a:pt x="1811" y="2643"/>
                    <a:pt x="1775" y="2548"/>
                    <a:pt x="1692" y="2500"/>
                  </a:cubicBezTo>
                  <a:cubicBezTo>
                    <a:pt x="1664" y="2490"/>
                    <a:pt x="1637" y="2485"/>
                    <a:pt x="1612" y="2485"/>
                  </a:cubicBezTo>
                  <a:cubicBezTo>
                    <a:pt x="1551" y="2485"/>
                    <a:pt x="1499" y="2516"/>
                    <a:pt x="1465" y="2584"/>
                  </a:cubicBezTo>
                  <a:cubicBezTo>
                    <a:pt x="1370" y="2762"/>
                    <a:pt x="1227" y="2893"/>
                    <a:pt x="1120" y="2965"/>
                  </a:cubicBezTo>
                  <a:cubicBezTo>
                    <a:pt x="1060" y="3012"/>
                    <a:pt x="1001" y="3072"/>
                    <a:pt x="977" y="3143"/>
                  </a:cubicBezTo>
                  <a:cubicBezTo>
                    <a:pt x="930" y="2977"/>
                    <a:pt x="894" y="2822"/>
                    <a:pt x="894" y="2655"/>
                  </a:cubicBezTo>
                  <a:cubicBezTo>
                    <a:pt x="894" y="1762"/>
                    <a:pt x="1632" y="1036"/>
                    <a:pt x="2525" y="1036"/>
                  </a:cubicBezTo>
                  <a:close/>
                  <a:moveTo>
                    <a:pt x="3061" y="4882"/>
                  </a:moveTo>
                  <a:lnTo>
                    <a:pt x="3061" y="5120"/>
                  </a:lnTo>
                  <a:cubicBezTo>
                    <a:pt x="3061" y="5167"/>
                    <a:pt x="3061" y="5215"/>
                    <a:pt x="3073" y="5263"/>
                  </a:cubicBezTo>
                  <a:lnTo>
                    <a:pt x="2525" y="5679"/>
                  </a:lnTo>
                  <a:lnTo>
                    <a:pt x="1942" y="5263"/>
                  </a:lnTo>
                  <a:cubicBezTo>
                    <a:pt x="1953" y="5215"/>
                    <a:pt x="1953" y="5167"/>
                    <a:pt x="1953" y="5120"/>
                  </a:cubicBezTo>
                  <a:lnTo>
                    <a:pt x="1953" y="4882"/>
                  </a:lnTo>
                  <a:cubicBezTo>
                    <a:pt x="2132" y="4941"/>
                    <a:pt x="2311" y="4989"/>
                    <a:pt x="2501" y="4989"/>
                  </a:cubicBezTo>
                  <a:cubicBezTo>
                    <a:pt x="2704" y="4989"/>
                    <a:pt x="2882" y="4965"/>
                    <a:pt x="3061" y="4882"/>
                  </a:cubicBezTo>
                  <a:close/>
                  <a:moveTo>
                    <a:pt x="2525" y="5679"/>
                  </a:moveTo>
                  <a:cubicBezTo>
                    <a:pt x="2525" y="5685"/>
                    <a:pt x="2519" y="5688"/>
                    <a:pt x="2516" y="5688"/>
                  </a:cubicBezTo>
                  <a:cubicBezTo>
                    <a:pt x="2513" y="5688"/>
                    <a:pt x="2513" y="5685"/>
                    <a:pt x="2525" y="5679"/>
                  </a:cubicBezTo>
                  <a:close/>
                  <a:moveTo>
                    <a:pt x="2501" y="0"/>
                  </a:moveTo>
                  <a:cubicBezTo>
                    <a:pt x="1930" y="0"/>
                    <a:pt x="1453" y="405"/>
                    <a:pt x="1453" y="881"/>
                  </a:cubicBezTo>
                  <a:cubicBezTo>
                    <a:pt x="1453" y="929"/>
                    <a:pt x="1453" y="976"/>
                    <a:pt x="1465" y="1012"/>
                  </a:cubicBezTo>
                  <a:cubicBezTo>
                    <a:pt x="918" y="1357"/>
                    <a:pt x="560" y="1965"/>
                    <a:pt x="560" y="2667"/>
                  </a:cubicBezTo>
                  <a:cubicBezTo>
                    <a:pt x="560" y="3120"/>
                    <a:pt x="715" y="3560"/>
                    <a:pt x="1001" y="3917"/>
                  </a:cubicBezTo>
                  <a:cubicBezTo>
                    <a:pt x="1120" y="4251"/>
                    <a:pt x="1346" y="4524"/>
                    <a:pt x="1632" y="4727"/>
                  </a:cubicBezTo>
                  <a:lnTo>
                    <a:pt x="1632" y="5120"/>
                  </a:lnTo>
                  <a:cubicBezTo>
                    <a:pt x="1632" y="5203"/>
                    <a:pt x="1584" y="5275"/>
                    <a:pt x="1513" y="5298"/>
                  </a:cubicBezTo>
                  <a:lnTo>
                    <a:pt x="418" y="5775"/>
                  </a:lnTo>
                  <a:cubicBezTo>
                    <a:pt x="168" y="5894"/>
                    <a:pt x="1" y="6156"/>
                    <a:pt x="1" y="6418"/>
                  </a:cubicBezTo>
                  <a:lnTo>
                    <a:pt x="1" y="7322"/>
                  </a:lnTo>
                  <a:cubicBezTo>
                    <a:pt x="1" y="7418"/>
                    <a:pt x="84" y="7489"/>
                    <a:pt x="168" y="7489"/>
                  </a:cubicBezTo>
                  <a:cubicBezTo>
                    <a:pt x="263" y="7489"/>
                    <a:pt x="334" y="7418"/>
                    <a:pt x="334" y="7322"/>
                  </a:cubicBezTo>
                  <a:lnTo>
                    <a:pt x="334" y="6418"/>
                  </a:lnTo>
                  <a:cubicBezTo>
                    <a:pt x="334" y="6275"/>
                    <a:pt x="418" y="6132"/>
                    <a:pt x="560" y="6072"/>
                  </a:cubicBezTo>
                  <a:lnTo>
                    <a:pt x="1644" y="5596"/>
                  </a:lnTo>
                  <a:cubicBezTo>
                    <a:pt x="1692" y="5584"/>
                    <a:pt x="1715" y="5560"/>
                    <a:pt x="1751" y="5536"/>
                  </a:cubicBezTo>
                  <a:lnTo>
                    <a:pt x="2299" y="5941"/>
                  </a:lnTo>
                  <a:cubicBezTo>
                    <a:pt x="2358" y="5989"/>
                    <a:pt x="2430" y="6013"/>
                    <a:pt x="2501" y="6013"/>
                  </a:cubicBezTo>
                  <a:cubicBezTo>
                    <a:pt x="2584" y="6013"/>
                    <a:pt x="2656" y="5989"/>
                    <a:pt x="2715" y="5941"/>
                  </a:cubicBezTo>
                  <a:lnTo>
                    <a:pt x="3263" y="5536"/>
                  </a:lnTo>
                  <a:cubicBezTo>
                    <a:pt x="3299" y="5572"/>
                    <a:pt x="3335" y="5584"/>
                    <a:pt x="3370" y="5596"/>
                  </a:cubicBezTo>
                  <a:lnTo>
                    <a:pt x="4454" y="6072"/>
                  </a:lnTo>
                  <a:cubicBezTo>
                    <a:pt x="4585" y="6132"/>
                    <a:pt x="4680" y="6275"/>
                    <a:pt x="4680" y="6418"/>
                  </a:cubicBezTo>
                  <a:lnTo>
                    <a:pt x="4680" y="7322"/>
                  </a:lnTo>
                  <a:cubicBezTo>
                    <a:pt x="4680" y="7418"/>
                    <a:pt x="4751" y="7489"/>
                    <a:pt x="4847" y="7489"/>
                  </a:cubicBezTo>
                  <a:cubicBezTo>
                    <a:pt x="4930" y="7489"/>
                    <a:pt x="5001" y="7418"/>
                    <a:pt x="5001" y="7322"/>
                  </a:cubicBezTo>
                  <a:lnTo>
                    <a:pt x="5001" y="6418"/>
                  </a:lnTo>
                  <a:cubicBezTo>
                    <a:pt x="5001" y="6156"/>
                    <a:pt x="4847" y="5894"/>
                    <a:pt x="4585" y="5775"/>
                  </a:cubicBezTo>
                  <a:lnTo>
                    <a:pt x="3501" y="5298"/>
                  </a:lnTo>
                  <a:cubicBezTo>
                    <a:pt x="3430" y="5275"/>
                    <a:pt x="3382" y="5203"/>
                    <a:pt x="3382" y="5120"/>
                  </a:cubicBezTo>
                  <a:lnTo>
                    <a:pt x="3382" y="4727"/>
                  </a:lnTo>
                  <a:cubicBezTo>
                    <a:pt x="3668" y="4524"/>
                    <a:pt x="3894" y="4251"/>
                    <a:pt x="4013" y="3917"/>
                  </a:cubicBezTo>
                  <a:cubicBezTo>
                    <a:pt x="4287" y="3560"/>
                    <a:pt x="4454" y="3131"/>
                    <a:pt x="4454" y="2667"/>
                  </a:cubicBezTo>
                  <a:cubicBezTo>
                    <a:pt x="4454" y="1965"/>
                    <a:pt x="4097" y="1357"/>
                    <a:pt x="3549" y="1012"/>
                  </a:cubicBezTo>
                  <a:cubicBezTo>
                    <a:pt x="3561" y="976"/>
                    <a:pt x="3561" y="929"/>
                    <a:pt x="3561" y="881"/>
                  </a:cubicBezTo>
                  <a:cubicBezTo>
                    <a:pt x="3561" y="393"/>
                    <a:pt x="3085" y="0"/>
                    <a:pt x="2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78"/>
            <p:cNvSpPr/>
            <p:nvPr/>
          </p:nvSpPr>
          <p:spPr>
            <a:xfrm>
              <a:off x="6753481" y="2168809"/>
              <a:ext cx="10249" cy="38705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78"/>
            <p:cNvSpPr/>
            <p:nvPr/>
          </p:nvSpPr>
          <p:spPr>
            <a:xfrm>
              <a:off x="6707614" y="2180173"/>
              <a:ext cx="10631" cy="27342"/>
            </a:xfrm>
            <a:custGeom>
              <a:avLst/>
              <a:gdLst/>
              <a:ahLst/>
              <a:cxnLst/>
              <a:rect l="l" t="t" r="r" b="b"/>
              <a:pathLst>
                <a:path w="334" h="859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91"/>
                  </a:lnTo>
                  <a:cubicBezTo>
                    <a:pt x="1" y="787"/>
                    <a:pt x="72" y="858"/>
                    <a:pt x="155" y="858"/>
                  </a:cubicBezTo>
                  <a:cubicBezTo>
                    <a:pt x="251" y="858"/>
                    <a:pt x="322" y="787"/>
                    <a:pt x="322" y="691"/>
                  </a:cubicBezTo>
                  <a:lnTo>
                    <a:pt x="322" y="156"/>
                  </a:lnTo>
                  <a:cubicBezTo>
                    <a:pt x="334" y="72"/>
                    <a:pt x="26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78"/>
            <p:cNvSpPr/>
            <p:nvPr/>
          </p:nvSpPr>
          <p:spPr>
            <a:xfrm>
              <a:off x="6798966" y="2180173"/>
              <a:ext cx="10249" cy="27342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lnTo>
                    <a:pt x="0" y="691"/>
                  </a:lnTo>
                  <a:cubicBezTo>
                    <a:pt x="0" y="787"/>
                    <a:pt x="71" y="858"/>
                    <a:pt x="167" y="858"/>
                  </a:cubicBezTo>
                  <a:cubicBezTo>
                    <a:pt x="250" y="858"/>
                    <a:pt x="321" y="787"/>
                    <a:pt x="321" y="691"/>
                  </a:cubicBezTo>
                  <a:lnTo>
                    <a:pt x="321" y="156"/>
                  </a:lnTo>
                  <a:cubicBezTo>
                    <a:pt x="321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78"/>
            <p:cNvSpPr/>
            <p:nvPr/>
          </p:nvSpPr>
          <p:spPr>
            <a:xfrm>
              <a:off x="6742118" y="2299949"/>
              <a:ext cx="32976" cy="33008"/>
            </a:xfrm>
            <a:custGeom>
              <a:avLst/>
              <a:gdLst/>
              <a:ahLst/>
              <a:cxnLst/>
              <a:rect l="l" t="t" r="r" b="b"/>
              <a:pathLst>
                <a:path w="1036" h="1037" extrusionOk="0">
                  <a:moveTo>
                    <a:pt x="524" y="322"/>
                  </a:moveTo>
                  <a:cubicBezTo>
                    <a:pt x="619" y="322"/>
                    <a:pt x="714" y="417"/>
                    <a:pt x="714" y="524"/>
                  </a:cubicBezTo>
                  <a:cubicBezTo>
                    <a:pt x="714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78"/>
            <p:cNvSpPr/>
            <p:nvPr/>
          </p:nvSpPr>
          <p:spPr>
            <a:xfrm>
              <a:off x="6633705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8" y="715"/>
                    <a:pt x="322" y="619"/>
                    <a:pt x="322" y="524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24"/>
                  </a:cubicBezTo>
                  <a:cubicBezTo>
                    <a:pt x="1037" y="238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78"/>
            <p:cNvSpPr/>
            <p:nvPr/>
          </p:nvSpPr>
          <p:spPr>
            <a:xfrm>
              <a:off x="6850117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78"/>
            <p:cNvSpPr/>
            <p:nvPr/>
          </p:nvSpPr>
          <p:spPr>
            <a:xfrm>
              <a:off x="6664039" y="2219610"/>
              <a:ext cx="188370" cy="73750"/>
            </a:xfrm>
            <a:custGeom>
              <a:avLst/>
              <a:gdLst/>
              <a:ahLst/>
              <a:cxnLst/>
              <a:rect l="l" t="t" r="r" b="b"/>
              <a:pathLst>
                <a:path w="5918" h="2317" extrusionOk="0">
                  <a:moveTo>
                    <a:pt x="2977" y="0"/>
                  </a:moveTo>
                  <a:cubicBezTo>
                    <a:pt x="2882" y="0"/>
                    <a:pt x="2810" y="83"/>
                    <a:pt x="2810" y="167"/>
                  </a:cubicBezTo>
                  <a:lnTo>
                    <a:pt x="2810" y="369"/>
                  </a:lnTo>
                  <a:lnTo>
                    <a:pt x="1632" y="369"/>
                  </a:lnTo>
                  <a:cubicBezTo>
                    <a:pt x="1405" y="369"/>
                    <a:pt x="1191" y="464"/>
                    <a:pt x="1048" y="667"/>
                  </a:cubicBezTo>
                  <a:lnTo>
                    <a:pt x="60" y="2048"/>
                  </a:lnTo>
                  <a:cubicBezTo>
                    <a:pt x="0" y="2119"/>
                    <a:pt x="24" y="2227"/>
                    <a:pt x="96" y="2286"/>
                  </a:cubicBezTo>
                  <a:cubicBezTo>
                    <a:pt x="125" y="2307"/>
                    <a:pt x="156" y="2316"/>
                    <a:pt x="186" y="2316"/>
                  </a:cubicBezTo>
                  <a:cubicBezTo>
                    <a:pt x="241" y="2316"/>
                    <a:pt x="295" y="2285"/>
                    <a:pt x="334" y="2238"/>
                  </a:cubicBezTo>
                  <a:lnTo>
                    <a:pt x="1334" y="857"/>
                  </a:lnTo>
                  <a:cubicBezTo>
                    <a:pt x="1405" y="750"/>
                    <a:pt x="1512" y="703"/>
                    <a:pt x="1632" y="703"/>
                  </a:cubicBezTo>
                  <a:lnTo>
                    <a:pt x="2810" y="703"/>
                  </a:lnTo>
                  <a:lnTo>
                    <a:pt x="2810" y="1977"/>
                  </a:lnTo>
                  <a:cubicBezTo>
                    <a:pt x="2810" y="2060"/>
                    <a:pt x="2882" y="2131"/>
                    <a:pt x="2977" y="2131"/>
                  </a:cubicBezTo>
                  <a:cubicBezTo>
                    <a:pt x="3060" y="2131"/>
                    <a:pt x="3132" y="2060"/>
                    <a:pt x="3132" y="1977"/>
                  </a:cubicBezTo>
                  <a:lnTo>
                    <a:pt x="3132" y="703"/>
                  </a:lnTo>
                  <a:lnTo>
                    <a:pt x="4310" y="703"/>
                  </a:lnTo>
                  <a:cubicBezTo>
                    <a:pt x="4430" y="703"/>
                    <a:pt x="4549" y="762"/>
                    <a:pt x="4608" y="857"/>
                  </a:cubicBezTo>
                  <a:lnTo>
                    <a:pt x="5608" y="2238"/>
                  </a:lnTo>
                  <a:cubicBezTo>
                    <a:pt x="5632" y="2286"/>
                    <a:pt x="5692" y="2310"/>
                    <a:pt x="5739" y="2310"/>
                  </a:cubicBezTo>
                  <a:cubicBezTo>
                    <a:pt x="5775" y="2310"/>
                    <a:pt x="5811" y="2298"/>
                    <a:pt x="5846" y="2286"/>
                  </a:cubicBezTo>
                  <a:cubicBezTo>
                    <a:pt x="5906" y="2227"/>
                    <a:pt x="5918" y="2119"/>
                    <a:pt x="5870" y="2048"/>
                  </a:cubicBezTo>
                  <a:lnTo>
                    <a:pt x="4882" y="667"/>
                  </a:lnTo>
                  <a:cubicBezTo>
                    <a:pt x="4739" y="488"/>
                    <a:pt x="4537" y="369"/>
                    <a:pt x="4299" y="369"/>
                  </a:cubicBezTo>
                  <a:lnTo>
                    <a:pt x="3132" y="369"/>
                  </a:lnTo>
                  <a:lnTo>
                    <a:pt x="3132" y="167"/>
                  </a:lnTo>
                  <a:cubicBezTo>
                    <a:pt x="3132" y="83"/>
                    <a:pt x="3060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0" name="Google Shape;12790;p78"/>
          <p:cNvGrpSpPr/>
          <p:nvPr/>
        </p:nvGrpSpPr>
        <p:grpSpPr>
          <a:xfrm>
            <a:off x="5211031" y="1969108"/>
            <a:ext cx="226661" cy="363467"/>
            <a:chOff x="5211031" y="1969108"/>
            <a:chExt cx="226661" cy="363467"/>
          </a:xfrm>
        </p:grpSpPr>
        <p:sp>
          <p:nvSpPr>
            <p:cNvPr id="12791" name="Google Shape;12791;p78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78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3" name="Google Shape;12793;p78"/>
          <p:cNvGrpSpPr/>
          <p:nvPr/>
        </p:nvGrpSpPr>
        <p:grpSpPr>
          <a:xfrm>
            <a:off x="3712952" y="1970604"/>
            <a:ext cx="354363" cy="354395"/>
            <a:chOff x="3712952" y="1970604"/>
            <a:chExt cx="354363" cy="354395"/>
          </a:xfrm>
        </p:grpSpPr>
        <p:sp>
          <p:nvSpPr>
            <p:cNvPr id="12794" name="Google Shape;12794;p78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78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78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78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78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78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78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78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78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3" name="Google Shape;12803;p78"/>
          <p:cNvGrpSpPr/>
          <p:nvPr/>
        </p:nvGrpSpPr>
        <p:grpSpPr>
          <a:xfrm>
            <a:off x="3235438" y="1970604"/>
            <a:ext cx="354363" cy="354745"/>
            <a:chOff x="3235438" y="1970604"/>
            <a:chExt cx="354363" cy="354745"/>
          </a:xfrm>
        </p:grpSpPr>
        <p:sp>
          <p:nvSpPr>
            <p:cNvPr id="12804" name="Google Shape;12804;p78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78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78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78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78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78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78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78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78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78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78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78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78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7" name="Google Shape;12817;p78"/>
          <p:cNvGrpSpPr/>
          <p:nvPr/>
        </p:nvGrpSpPr>
        <p:grpSpPr>
          <a:xfrm>
            <a:off x="1329585" y="1989925"/>
            <a:ext cx="341472" cy="335074"/>
            <a:chOff x="1329585" y="1989925"/>
            <a:chExt cx="341472" cy="335074"/>
          </a:xfrm>
        </p:grpSpPr>
        <p:sp>
          <p:nvSpPr>
            <p:cNvPr id="12818" name="Google Shape;12818;p78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78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78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1" name="Google Shape;12821;p78"/>
          <p:cNvGrpSpPr/>
          <p:nvPr/>
        </p:nvGrpSpPr>
        <p:grpSpPr>
          <a:xfrm>
            <a:off x="5591871" y="1989906"/>
            <a:ext cx="416649" cy="325597"/>
            <a:chOff x="5626763" y="2013829"/>
            <a:chExt cx="351722" cy="274788"/>
          </a:xfrm>
        </p:grpSpPr>
        <p:sp>
          <p:nvSpPr>
            <p:cNvPr id="12822" name="Google Shape;12822;p78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78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78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78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78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78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78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78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78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78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2" name="Google Shape;12832;p78"/>
          <p:cNvGrpSpPr/>
          <p:nvPr/>
        </p:nvGrpSpPr>
        <p:grpSpPr>
          <a:xfrm>
            <a:off x="7576605" y="1983877"/>
            <a:ext cx="276698" cy="333133"/>
            <a:chOff x="7576605" y="1983877"/>
            <a:chExt cx="276698" cy="333133"/>
          </a:xfrm>
        </p:grpSpPr>
        <p:sp>
          <p:nvSpPr>
            <p:cNvPr id="12833" name="Google Shape;12833;p78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78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5" name="Google Shape;12835;p78"/>
          <p:cNvGrpSpPr/>
          <p:nvPr/>
        </p:nvGrpSpPr>
        <p:grpSpPr>
          <a:xfrm>
            <a:off x="853568" y="1975538"/>
            <a:ext cx="337334" cy="353599"/>
            <a:chOff x="853568" y="1975538"/>
            <a:chExt cx="337334" cy="353599"/>
          </a:xfrm>
        </p:grpSpPr>
        <p:sp>
          <p:nvSpPr>
            <p:cNvPr id="12836" name="Google Shape;12836;p78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78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78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78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0" name="Google Shape;12840;p78"/>
          <p:cNvGrpSpPr/>
          <p:nvPr/>
        </p:nvGrpSpPr>
        <p:grpSpPr>
          <a:xfrm>
            <a:off x="2770052" y="2009628"/>
            <a:ext cx="327085" cy="277080"/>
            <a:chOff x="2770052" y="2009628"/>
            <a:chExt cx="327085" cy="277080"/>
          </a:xfrm>
        </p:grpSpPr>
        <p:sp>
          <p:nvSpPr>
            <p:cNvPr id="12841" name="Google Shape;12841;p78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78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3" name="Google Shape;12843;p78"/>
          <p:cNvSpPr/>
          <p:nvPr/>
        </p:nvSpPr>
        <p:spPr>
          <a:xfrm>
            <a:off x="7060068" y="1989129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4" name="Google Shape;12844;p78"/>
          <p:cNvGrpSpPr/>
          <p:nvPr/>
        </p:nvGrpSpPr>
        <p:grpSpPr>
          <a:xfrm>
            <a:off x="4195399" y="1970604"/>
            <a:ext cx="344878" cy="343573"/>
            <a:chOff x="4195399" y="1970604"/>
            <a:chExt cx="344878" cy="343573"/>
          </a:xfrm>
        </p:grpSpPr>
        <p:sp>
          <p:nvSpPr>
            <p:cNvPr id="12845" name="Google Shape;12845;p78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78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78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78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9" name="Google Shape;12849;p78"/>
          <p:cNvGrpSpPr/>
          <p:nvPr/>
        </p:nvGrpSpPr>
        <p:grpSpPr>
          <a:xfrm>
            <a:off x="4674791" y="1977447"/>
            <a:ext cx="344528" cy="344114"/>
            <a:chOff x="4674791" y="1977447"/>
            <a:chExt cx="344528" cy="344114"/>
          </a:xfrm>
        </p:grpSpPr>
        <p:sp>
          <p:nvSpPr>
            <p:cNvPr id="12850" name="Google Shape;12850;p78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78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78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78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78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78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78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78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78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78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78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78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78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78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78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78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78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78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78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78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78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78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78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78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78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78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6" name="Google Shape;12876;p78"/>
          <p:cNvGrpSpPr/>
          <p:nvPr/>
        </p:nvGrpSpPr>
        <p:grpSpPr>
          <a:xfrm>
            <a:off x="6083810" y="1547297"/>
            <a:ext cx="382819" cy="310788"/>
            <a:chOff x="6083810" y="1547297"/>
            <a:chExt cx="382819" cy="310788"/>
          </a:xfrm>
        </p:grpSpPr>
        <p:sp>
          <p:nvSpPr>
            <p:cNvPr id="12877" name="Google Shape;12877;p78"/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78"/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78"/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78"/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78"/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78"/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78"/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78"/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78"/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78"/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78"/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78"/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78"/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78"/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78"/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78"/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78"/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78"/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5" name="Google Shape;12895;p78"/>
          <p:cNvGrpSpPr/>
          <p:nvPr/>
        </p:nvGrpSpPr>
        <p:grpSpPr>
          <a:xfrm>
            <a:off x="6558300" y="1538193"/>
            <a:ext cx="382788" cy="328613"/>
            <a:chOff x="6558300" y="1538193"/>
            <a:chExt cx="382788" cy="328613"/>
          </a:xfrm>
        </p:grpSpPr>
        <p:sp>
          <p:nvSpPr>
            <p:cNvPr id="12896" name="Google Shape;12896;p78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78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8" name="Google Shape;12898;p78"/>
          <p:cNvGrpSpPr/>
          <p:nvPr/>
        </p:nvGrpSpPr>
        <p:grpSpPr>
          <a:xfrm>
            <a:off x="5194002" y="1511297"/>
            <a:ext cx="259605" cy="346024"/>
            <a:chOff x="5194002" y="1511297"/>
            <a:chExt cx="259605" cy="346024"/>
          </a:xfrm>
        </p:grpSpPr>
        <p:sp>
          <p:nvSpPr>
            <p:cNvPr id="12899" name="Google Shape;12899;p7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7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7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7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3" name="Google Shape;12903;p78"/>
          <p:cNvGrpSpPr/>
          <p:nvPr/>
        </p:nvGrpSpPr>
        <p:grpSpPr>
          <a:xfrm>
            <a:off x="1394741" y="1512061"/>
            <a:ext cx="252444" cy="351722"/>
            <a:chOff x="1394741" y="1512061"/>
            <a:chExt cx="252444" cy="351722"/>
          </a:xfrm>
        </p:grpSpPr>
        <p:sp>
          <p:nvSpPr>
            <p:cNvPr id="12904" name="Google Shape;12904;p78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78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78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78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78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78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78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78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78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78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78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78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78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78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78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78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78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1" name="Google Shape;12921;p78"/>
          <p:cNvGrpSpPr/>
          <p:nvPr/>
        </p:nvGrpSpPr>
        <p:grpSpPr>
          <a:xfrm>
            <a:off x="855096" y="1504485"/>
            <a:ext cx="380910" cy="339594"/>
            <a:chOff x="855096" y="1504485"/>
            <a:chExt cx="380910" cy="339594"/>
          </a:xfrm>
        </p:grpSpPr>
        <p:sp>
          <p:nvSpPr>
            <p:cNvPr id="12922" name="Google Shape;12922;p78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78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78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78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78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7" name="Google Shape;12927;p78"/>
          <p:cNvGrpSpPr/>
          <p:nvPr/>
        </p:nvGrpSpPr>
        <p:grpSpPr>
          <a:xfrm>
            <a:off x="1819576" y="1511679"/>
            <a:ext cx="352103" cy="352103"/>
            <a:chOff x="1819576" y="1511679"/>
            <a:chExt cx="352103" cy="352103"/>
          </a:xfrm>
        </p:grpSpPr>
        <p:sp>
          <p:nvSpPr>
            <p:cNvPr id="12928" name="Google Shape;12928;p78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78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78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78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2" name="Google Shape;12932;p78"/>
          <p:cNvGrpSpPr/>
          <p:nvPr/>
        </p:nvGrpSpPr>
        <p:grpSpPr>
          <a:xfrm>
            <a:off x="5621097" y="1500761"/>
            <a:ext cx="371424" cy="355446"/>
            <a:chOff x="5621097" y="1500761"/>
            <a:chExt cx="371424" cy="355446"/>
          </a:xfrm>
        </p:grpSpPr>
        <p:sp>
          <p:nvSpPr>
            <p:cNvPr id="12933" name="Google Shape;12933;p78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78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5" name="Google Shape;12935;p78"/>
          <p:cNvGrpSpPr/>
          <p:nvPr/>
        </p:nvGrpSpPr>
        <p:grpSpPr>
          <a:xfrm>
            <a:off x="4670239" y="1541599"/>
            <a:ext cx="359679" cy="321833"/>
            <a:chOff x="4670239" y="1541599"/>
            <a:chExt cx="359679" cy="321833"/>
          </a:xfrm>
        </p:grpSpPr>
        <p:sp>
          <p:nvSpPr>
            <p:cNvPr id="12936" name="Google Shape;12936;p78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78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78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78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78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1" name="Google Shape;12941;p78"/>
          <p:cNvGrpSpPr/>
          <p:nvPr/>
        </p:nvGrpSpPr>
        <p:grpSpPr>
          <a:xfrm>
            <a:off x="4212429" y="1502385"/>
            <a:ext cx="321037" cy="353822"/>
            <a:chOff x="4212429" y="1502385"/>
            <a:chExt cx="321037" cy="353822"/>
          </a:xfrm>
        </p:grpSpPr>
        <p:sp>
          <p:nvSpPr>
            <p:cNvPr id="12942" name="Google Shape;12942;p78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78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78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78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6" name="Google Shape;12946;p78"/>
          <p:cNvGrpSpPr/>
          <p:nvPr/>
        </p:nvGrpSpPr>
        <p:grpSpPr>
          <a:xfrm>
            <a:off x="2302788" y="1505981"/>
            <a:ext cx="336188" cy="335425"/>
            <a:chOff x="2302788" y="1505981"/>
            <a:chExt cx="336188" cy="335425"/>
          </a:xfrm>
        </p:grpSpPr>
        <p:sp>
          <p:nvSpPr>
            <p:cNvPr id="12947" name="Google Shape;12947;p78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78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78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78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78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78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78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78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78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78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78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78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78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78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78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78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78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4" name="Google Shape;12964;p78"/>
          <p:cNvGrpSpPr/>
          <p:nvPr/>
        </p:nvGrpSpPr>
        <p:grpSpPr>
          <a:xfrm>
            <a:off x="2780301" y="1521896"/>
            <a:ext cx="333133" cy="321037"/>
            <a:chOff x="2780301" y="1521896"/>
            <a:chExt cx="333133" cy="321037"/>
          </a:xfrm>
        </p:grpSpPr>
        <p:sp>
          <p:nvSpPr>
            <p:cNvPr id="12965" name="Google Shape;12965;p78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78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78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78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78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78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78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78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78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78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78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78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78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78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78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78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78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78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78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78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5" name="Google Shape;12985;p78"/>
          <p:cNvGrpSpPr/>
          <p:nvPr/>
        </p:nvGrpSpPr>
        <p:grpSpPr>
          <a:xfrm>
            <a:off x="3316159" y="1515085"/>
            <a:ext cx="211892" cy="339594"/>
            <a:chOff x="3316159" y="1515085"/>
            <a:chExt cx="211892" cy="339594"/>
          </a:xfrm>
        </p:grpSpPr>
        <p:sp>
          <p:nvSpPr>
            <p:cNvPr id="12986" name="Google Shape;12986;p78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78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78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9" name="Google Shape;12989;p78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2990" name="Google Shape;12990;p78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78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78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78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4" name="Google Shape;12994;p78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5" name="Google Shape;12995;p78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96" name="Google Shape;12996;p78"/>
          <p:cNvGrpSpPr/>
          <p:nvPr/>
        </p:nvGrpSpPr>
        <p:grpSpPr>
          <a:xfrm>
            <a:off x="3716358" y="1544655"/>
            <a:ext cx="361971" cy="314958"/>
            <a:chOff x="3716358" y="1544655"/>
            <a:chExt cx="361971" cy="314958"/>
          </a:xfrm>
        </p:grpSpPr>
        <p:sp>
          <p:nvSpPr>
            <p:cNvPr id="12997" name="Google Shape;12997;p78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78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78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78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78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2" name="Google Shape;13002;p78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3003" name="Google Shape;13003;p78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78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78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78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78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8" name="Google Shape;13008;p78"/>
          <p:cNvGrpSpPr/>
          <p:nvPr/>
        </p:nvGrpSpPr>
        <p:grpSpPr>
          <a:xfrm>
            <a:off x="7011924" y="1557552"/>
            <a:ext cx="499533" cy="305136"/>
            <a:chOff x="7009649" y="1541981"/>
            <a:chExt cx="524940" cy="320655"/>
          </a:xfrm>
        </p:grpSpPr>
        <p:sp>
          <p:nvSpPr>
            <p:cNvPr id="13009" name="Google Shape;13009;p78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78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78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78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78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78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78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78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7" name="Google Shape;13017;p78"/>
          <p:cNvGrpSpPr/>
          <p:nvPr/>
        </p:nvGrpSpPr>
        <p:grpSpPr>
          <a:xfrm>
            <a:off x="8034034" y="1518109"/>
            <a:ext cx="282746" cy="340358"/>
            <a:chOff x="8034034" y="1518109"/>
            <a:chExt cx="282746" cy="340358"/>
          </a:xfrm>
        </p:grpSpPr>
        <p:sp>
          <p:nvSpPr>
            <p:cNvPr id="13018" name="Google Shape;13018;p78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78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78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78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2" name="Google Shape;13022;p78"/>
          <p:cNvGrpSpPr/>
          <p:nvPr/>
        </p:nvGrpSpPr>
        <p:grpSpPr>
          <a:xfrm>
            <a:off x="7582302" y="1499934"/>
            <a:ext cx="369133" cy="360411"/>
            <a:chOff x="7582302" y="1499934"/>
            <a:chExt cx="369133" cy="360411"/>
          </a:xfrm>
        </p:grpSpPr>
        <p:sp>
          <p:nvSpPr>
            <p:cNvPr id="13023" name="Google Shape;13023;p78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78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78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78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78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8" name="Google Shape;13028;p78"/>
          <p:cNvGrpSpPr/>
          <p:nvPr/>
        </p:nvGrpSpPr>
        <p:grpSpPr>
          <a:xfrm>
            <a:off x="6196089" y="3817152"/>
            <a:ext cx="346056" cy="345674"/>
            <a:chOff x="2238181" y="4120624"/>
            <a:chExt cx="346056" cy="345674"/>
          </a:xfrm>
        </p:grpSpPr>
        <p:grpSp>
          <p:nvGrpSpPr>
            <p:cNvPr id="13029" name="Google Shape;13029;p7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3030" name="Google Shape;13030;p7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7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2" name="Google Shape;13032;p7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4754950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The Idea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 idx="4294967295"/>
          </p:nvPr>
        </p:nvSpPr>
        <p:spPr>
          <a:xfrm>
            <a:off x="1208295" y="3162444"/>
            <a:ext cx="8445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>
                <a:solidFill>
                  <a:srgbClr val="F3F3F3"/>
                </a:solidFill>
              </a:rPr>
              <a:t>Our</a:t>
            </a:r>
            <a:r>
              <a:rPr lang="hu-HU" sz="1200" dirty="0">
                <a:solidFill>
                  <a:srgbClr val="F3F3F3"/>
                </a:solidFill>
              </a:rPr>
              <a:t> </a:t>
            </a:r>
            <a:r>
              <a:rPr lang="hu-HU" sz="1200" dirty="0" err="1">
                <a:solidFill>
                  <a:srgbClr val="F3F3F3"/>
                </a:solidFill>
              </a:rPr>
              <a:t>logo</a:t>
            </a:r>
            <a:endParaRPr sz="12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iluett látható&#10;&#10;Automatikusan generált leírás">
            <a:extLst>
              <a:ext uri="{FF2B5EF4-FFF2-40B4-BE49-F238E27FC236}">
                <a16:creationId xmlns:a16="http://schemas.microsoft.com/office/drawing/2014/main" id="{4A1C9B8B-87ED-4F49-AEE5-B67C48589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1" y="1483245"/>
            <a:ext cx="1637008" cy="1637008"/>
          </a:xfrm>
          <a:prstGeom prst="rect">
            <a:avLst/>
          </a:prstGeom>
        </p:spPr>
      </p:pic>
      <p:sp>
        <p:nvSpPr>
          <p:cNvPr id="5" name="Alcím 4">
            <a:extLst>
              <a:ext uri="{FF2B5EF4-FFF2-40B4-BE49-F238E27FC236}">
                <a16:creationId xmlns:a16="http://schemas.microsoft.com/office/drawing/2014/main" id="{F6D023BC-A39A-48ED-AFDD-5CFDE29C1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/>
              <a:t>Hotel website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1400" b="1" dirty="0" err="1"/>
              <a:t>Reservation</a:t>
            </a:r>
            <a:r>
              <a:rPr lang="hu-HU" sz="1400" b="1" dirty="0"/>
              <a:t> </a:t>
            </a:r>
            <a:r>
              <a:rPr lang="hu-HU" sz="1400" b="1" dirty="0" err="1"/>
              <a:t>algorithm</a:t>
            </a:r>
            <a:endParaRPr lang="hu-HU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sz="1400" b="1" dirty="0"/>
              <a:t>Reception </a:t>
            </a:r>
            <a:r>
              <a:rPr lang="hu-HU" sz="1400" b="1" dirty="0" err="1"/>
              <a:t>application</a:t>
            </a:r>
            <a:endParaRPr lang="hu-HU" sz="1400" b="1" dirty="0"/>
          </a:p>
          <a:p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440D874-A3C4-425B-B4AB-83BC96DDE8C5}"/>
              </a:ext>
            </a:extLst>
          </p:cNvPr>
          <p:cNvCxnSpPr/>
          <p:nvPr/>
        </p:nvCxnSpPr>
        <p:spPr>
          <a:xfrm>
            <a:off x="4683512" y="2207419"/>
            <a:ext cx="33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l="40640" r="19102"/>
          <a:stretch/>
        </p:blipFill>
        <p:spPr>
          <a:xfrm>
            <a:off x="3662375" y="54000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29869" r="29869"/>
          <a:stretch/>
        </p:blipFill>
        <p:spPr>
          <a:xfrm>
            <a:off x="599602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l="23473" t="14074" r="20822"/>
          <a:stretch/>
        </p:blipFill>
        <p:spPr>
          <a:xfrm>
            <a:off x="1328775" y="1346350"/>
            <a:ext cx="1791524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28724" y="3778942"/>
            <a:ext cx="179152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-in, Email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1328724" y="3425221"/>
            <a:ext cx="179152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Dávid Kálmán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5995975" y="3778942"/>
            <a:ext cx="179157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Reception App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Database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5995975" y="3428586"/>
            <a:ext cx="179157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Kornél Vass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686038" y="2966754"/>
            <a:ext cx="1744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</a:t>
            </a: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API </a:t>
            </a:r>
            <a:r>
              <a:rPr lang="hu-HU" sz="1000" dirty="0" err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Requests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Gábor </a:t>
            </a:r>
            <a:r>
              <a:rPr lang="hu-HU" dirty="0" err="1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Roncz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Process</a:t>
            </a:r>
            <a:endParaRPr dirty="0"/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Finalize the reservation </a:t>
            </a: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Pick a service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type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Step 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Search a free room by your needs</a:t>
            </a: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687" name="Google Shape;687;p54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 Light"/>
                <a:ea typeface="Open Sans Light"/>
                <a:cs typeface="Open Sans Light"/>
                <a:sym typeface="Open Sans Light"/>
              </a:rPr>
              <a:t>Select the type of the room</a:t>
            </a: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Provide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your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personal</a:t>
            </a:r>
            <a:r>
              <a:rPr lang="hu-HU" sz="10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000" dirty="0" err="1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lang="hu-HU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9158;p72">
            <a:extLst>
              <a:ext uri="{FF2B5EF4-FFF2-40B4-BE49-F238E27FC236}">
                <a16:creationId xmlns:a16="http://schemas.microsoft.com/office/drawing/2014/main" id="{5220419F-DEEC-4A02-8B74-D29ED16FAE5E}"/>
              </a:ext>
            </a:extLst>
          </p:cNvPr>
          <p:cNvGrpSpPr/>
          <p:nvPr/>
        </p:nvGrpSpPr>
        <p:grpSpPr>
          <a:xfrm>
            <a:off x="4425065" y="1218542"/>
            <a:ext cx="380393" cy="363118"/>
            <a:chOff x="4126815" y="2760704"/>
            <a:chExt cx="380393" cy="363118"/>
          </a:xfrm>
          <a:solidFill>
            <a:schemeClr val="bg1">
              <a:lumMod val="10000"/>
            </a:schemeClr>
          </a:solidFill>
        </p:grpSpPr>
        <p:sp>
          <p:nvSpPr>
            <p:cNvPr id="55" name="Google Shape;9159;p72">
              <a:extLst>
                <a:ext uri="{FF2B5EF4-FFF2-40B4-BE49-F238E27FC236}">
                  <a16:creationId xmlns:a16="http://schemas.microsoft.com/office/drawing/2014/main" id="{01BFE00E-9200-43B1-BDD8-6A86A90FD9B0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6" name="Google Shape;9160;p72">
              <a:extLst>
                <a:ext uri="{FF2B5EF4-FFF2-40B4-BE49-F238E27FC236}">
                  <a16:creationId xmlns:a16="http://schemas.microsoft.com/office/drawing/2014/main" id="{6CAF5CDE-9C6C-460F-82AF-34B8E9AE47B1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7" name="Google Shape;9161;p72">
              <a:extLst>
                <a:ext uri="{FF2B5EF4-FFF2-40B4-BE49-F238E27FC236}">
                  <a16:creationId xmlns:a16="http://schemas.microsoft.com/office/drawing/2014/main" id="{7D3FEA6A-A774-43AB-89FA-2A5E93B51062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  <p:sp>
          <p:nvSpPr>
            <p:cNvPr id="58" name="Google Shape;9162;p72">
              <a:extLst>
                <a:ext uri="{FF2B5EF4-FFF2-40B4-BE49-F238E27FC236}">
                  <a16:creationId xmlns:a16="http://schemas.microsoft.com/office/drawing/2014/main" id="{5D8D4AD2-68B4-42C2-95E3-22329DC0D8A2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8000"/>
                </a:highlight>
              </a:endParaRPr>
            </a:p>
          </p:txBody>
        </p:sp>
      </p:grpSp>
      <p:grpSp>
        <p:nvGrpSpPr>
          <p:cNvPr id="59" name="Google Shape;12466;p78">
            <a:extLst>
              <a:ext uri="{FF2B5EF4-FFF2-40B4-BE49-F238E27FC236}">
                <a16:creationId xmlns:a16="http://schemas.microsoft.com/office/drawing/2014/main" id="{38CBE639-6237-4FFF-A2CD-1F485E938967}"/>
              </a:ext>
            </a:extLst>
          </p:cNvPr>
          <p:cNvGrpSpPr/>
          <p:nvPr/>
        </p:nvGrpSpPr>
        <p:grpSpPr>
          <a:xfrm>
            <a:off x="4422048" y="3377573"/>
            <a:ext cx="346406" cy="347552"/>
            <a:chOff x="3214972" y="3359188"/>
            <a:chExt cx="346406" cy="347552"/>
          </a:xfrm>
          <a:solidFill>
            <a:schemeClr val="bg1"/>
          </a:solidFill>
        </p:grpSpPr>
        <p:sp>
          <p:nvSpPr>
            <p:cNvPr id="60" name="Google Shape;12467;p78">
              <a:extLst>
                <a:ext uri="{FF2B5EF4-FFF2-40B4-BE49-F238E27FC236}">
                  <a16:creationId xmlns:a16="http://schemas.microsoft.com/office/drawing/2014/main" id="{B59632F5-59CA-436E-A4D5-06A02E26FCF8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68;p78">
              <a:extLst>
                <a:ext uri="{FF2B5EF4-FFF2-40B4-BE49-F238E27FC236}">
                  <a16:creationId xmlns:a16="http://schemas.microsoft.com/office/drawing/2014/main" id="{96BF3706-CBF5-48AE-BE52-CF8BF348FF36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9;p78">
              <a:extLst>
                <a:ext uri="{FF2B5EF4-FFF2-40B4-BE49-F238E27FC236}">
                  <a16:creationId xmlns:a16="http://schemas.microsoft.com/office/drawing/2014/main" id="{4F74C5AF-1A1E-489F-B633-53A649EBCB1C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0;p78">
              <a:extLst>
                <a:ext uri="{FF2B5EF4-FFF2-40B4-BE49-F238E27FC236}">
                  <a16:creationId xmlns:a16="http://schemas.microsoft.com/office/drawing/2014/main" id="{D859E2BD-D915-4C38-9977-DD19DB3D064B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1;p78">
              <a:extLst>
                <a:ext uri="{FF2B5EF4-FFF2-40B4-BE49-F238E27FC236}">
                  <a16:creationId xmlns:a16="http://schemas.microsoft.com/office/drawing/2014/main" id="{A4181204-85A5-48CA-90AC-D581EB99D024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2;p78">
              <a:extLst>
                <a:ext uri="{FF2B5EF4-FFF2-40B4-BE49-F238E27FC236}">
                  <a16:creationId xmlns:a16="http://schemas.microsoft.com/office/drawing/2014/main" id="{C41310D5-457C-47E2-96C4-B1E28B04FA04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3;p78">
              <a:extLst>
                <a:ext uri="{FF2B5EF4-FFF2-40B4-BE49-F238E27FC236}">
                  <a16:creationId xmlns:a16="http://schemas.microsoft.com/office/drawing/2014/main" id="{9B34739C-4030-4C36-9767-A06D28C339F9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4;p78">
              <a:extLst>
                <a:ext uri="{FF2B5EF4-FFF2-40B4-BE49-F238E27FC236}">
                  <a16:creationId xmlns:a16="http://schemas.microsoft.com/office/drawing/2014/main" id="{C2E092E6-FF17-4B62-8018-21A3E0D41A93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75;p78">
              <a:extLst>
                <a:ext uri="{FF2B5EF4-FFF2-40B4-BE49-F238E27FC236}">
                  <a16:creationId xmlns:a16="http://schemas.microsoft.com/office/drawing/2014/main" id="{A09F621E-F5DA-418D-A141-594466F44E53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76;p78">
              <a:extLst>
                <a:ext uri="{FF2B5EF4-FFF2-40B4-BE49-F238E27FC236}">
                  <a16:creationId xmlns:a16="http://schemas.microsoft.com/office/drawing/2014/main" id="{2E435F22-A0F7-4502-AFD1-C70C3607ECCE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7;p78">
              <a:extLst>
                <a:ext uri="{FF2B5EF4-FFF2-40B4-BE49-F238E27FC236}">
                  <a16:creationId xmlns:a16="http://schemas.microsoft.com/office/drawing/2014/main" id="{8D58F980-F236-4850-B77C-69C4C3137557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78;p78">
              <a:extLst>
                <a:ext uri="{FF2B5EF4-FFF2-40B4-BE49-F238E27FC236}">
                  <a16:creationId xmlns:a16="http://schemas.microsoft.com/office/drawing/2014/main" id="{C05992E9-9BE2-4D44-BA09-8D44C5BADD65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79;p78">
              <a:extLst>
                <a:ext uri="{FF2B5EF4-FFF2-40B4-BE49-F238E27FC236}">
                  <a16:creationId xmlns:a16="http://schemas.microsoft.com/office/drawing/2014/main" id="{59C2F394-0874-4607-901D-D95D3B546330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80;p78">
              <a:extLst>
                <a:ext uri="{FF2B5EF4-FFF2-40B4-BE49-F238E27FC236}">
                  <a16:creationId xmlns:a16="http://schemas.microsoft.com/office/drawing/2014/main" id="{CB823522-1801-4CF5-A5D6-349FFA721C01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294;p72">
            <a:extLst>
              <a:ext uri="{FF2B5EF4-FFF2-40B4-BE49-F238E27FC236}">
                <a16:creationId xmlns:a16="http://schemas.microsoft.com/office/drawing/2014/main" id="{2319593A-575A-4585-919F-09F82D428816}"/>
              </a:ext>
            </a:extLst>
          </p:cNvPr>
          <p:cNvGrpSpPr/>
          <p:nvPr/>
        </p:nvGrpSpPr>
        <p:grpSpPr>
          <a:xfrm>
            <a:off x="4417153" y="4098370"/>
            <a:ext cx="356196" cy="265631"/>
            <a:chOff x="5216456" y="3725484"/>
            <a:chExt cx="356196" cy="265631"/>
          </a:xfrm>
          <a:solidFill>
            <a:schemeClr val="bg1">
              <a:lumMod val="10000"/>
            </a:schemeClr>
          </a:solidFill>
        </p:grpSpPr>
        <p:sp>
          <p:nvSpPr>
            <p:cNvPr id="75" name="Google Shape;9295;p72">
              <a:extLst>
                <a:ext uri="{FF2B5EF4-FFF2-40B4-BE49-F238E27FC236}">
                  <a16:creationId xmlns:a16="http://schemas.microsoft.com/office/drawing/2014/main" id="{AB0605BE-0ECC-4456-B2BD-6F53FE8A316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96;p72">
              <a:extLst>
                <a:ext uri="{FF2B5EF4-FFF2-40B4-BE49-F238E27FC236}">
                  <a16:creationId xmlns:a16="http://schemas.microsoft.com/office/drawing/2014/main" id="{65EBD1C7-6BC7-44C2-8681-6AD3DE39E47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9945;p74">
            <a:extLst>
              <a:ext uri="{FF2B5EF4-FFF2-40B4-BE49-F238E27FC236}">
                <a16:creationId xmlns:a16="http://schemas.microsoft.com/office/drawing/2014/main" id="{3FFD4D7A-C20E-4074-B77E-931EE3D7D18B}"/>
              </a:ext>
            </a:extLst>
          </p:cNvPr>
          <p:cNvGrpSpPr/>
          <p:nvPr/>
        </p:nvGrpSpPr>
        <p:grpSpPr>
          <a:xfrm>
            <a:off x="4382499" y="2592930"/>
            <a:ext cx="379002" cy="366112"/>
            <a:chOff x="2633037" y="1499873"/>
            <a:chExt cx="379002" cy="366112"/>
          </a:xfrm>
          <a:solidFill>
            <a:schemeClr val="bg1">
              <a:lumMod val="10000"/>
            </a:schemeClr>
          </a:solidFill>
        </p:grpSpPr>
        <p:sp>
          <p:nvSpPr>
            <p:cNvPr id="89" name="Google Shape;9946;p74">
              <a:extLst>
                <a:ext uri="{FF2B5EF4-FFF2-40B4-BE49-F238E27FC236}">
                  <a16:creationId xmlns:a16="http://schemas.microsoft.com/office/drawing/2014/main" id="{CB31C607-6116-4DE8-BB4A-C70EBD4E7FF5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47;p74">
              <a:extLst>
                <a:ext uri="{FF2B5EF4-FFF2-40B4-BE49-F238E27FC236}">
                  <a16:creationId xmlns:a16="http://schemas.microsoft.com/office/drawing/2014/main" id="{2D2519A7-DBA4-49C1-9CBD-776766E1F70D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48;p74">
              <a:extLst>
                <a:ext uri="{FF2B5EF4-FFF2-40B4-BE49-F238E27FC236}">
                  <a16:creationId xmlns:a16="http://schemas.microsoft.com/office/drawing/2014/main" id="{D1ACD7B2-6A1C-4BA9-A3F8-6687507A5C92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49;p74">
              <a:extLst>
                <a:ext uri="{FF2B5EF4-FFF2-40B4-BE49-F238E27FC236}">
                  <a16:creationId xmlns:a16="http://schemas.microsoft.com/office/drawing/2014/main" id="{15E3CC6C-A6ED-4AC4-843C-408B62AB697E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50;p74">
              <a:extLst>
                <a:ext uri="{FF2B5EF4-FFF2-40B4-BE49-F238E27FC236}">
                  <a16:creationId xmlns:a16="http://schemas.microsoft.com/office/drawing/2014/main" id="{DAC8B654-E1B1-4615-AD6B-D854AB16D66E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51;p74">
              <a:extLst>
                <a:ext uri="{FF2B5EF4-FFF2-40B4-BE49-F238E27FC236}">
                  <a16:creationId xmlns:a16="http://schemas.microsoft.com/office/drawing/2014/main" id="{7C915306-814D-4196-9E8E-771FE3C9140D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707;p75">
            <a:extLst>
              <a:ext uri="{FF2B5EF4-FFF2-40B4-BE49-F238E27FC236}">
                <a16:creationId xmlns:a16="http://schemas.microsoft.com/office/drawing/2014/main" id="{452E671F-3D81-4652-99FF-ED34E883908F}"/>
              </a:ext>
            </a:extLst>
          </p:cNvPr>
          <p:cNvGrpSpPr/>
          <p:nvPr/>
        </p:nvGrpSpPr>
        <p:grpSpPr>
          <a:xfrm>
            <a:off x="4395827" y="1948776"/>
            <a:ext cx="352345" cy="363655"/>
            <a:chOff x="3560600" y="3763338"/>
            <a:chExt cx="352345" cy="363655"/>
          </a:xfrm>
          <a:solidFill>
            <a:schemeClr val="bg1"/>
          </a:solidFill>
        </p:grpSpPr>
        <p:sp>
          <p:nvSpPr>
            <p:cNvPr id="96" name="Google Shape;10708;p75">
              <a:extLst>
                <a:ext uri="{FF2B5EF4-FFF2-40B4-BE49-F238E27FC236}">
                  <a16:creationId xmlns:a16="http://schemas.microsoft.com/office/drawing/2014/main" id="{91C1749F-067B-4F87-9BE7-1B5A1C4F4966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09;p75">
              <a:extLst>
                <a:ext uri="{FF2B5EF4-FFF2-40B4-BE49-F238E27FC236}">
                  <a16:creationId xmlns:a16="http://schemas.microsoft.com/office/drawing/2014/main" id="{9FF445F6-3F85-4FE5-8251-D58762955E31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10;p75">
              <a:extLst>
                <a:ext uri="{FF2B5EF4-FFF2-40B4-BE49-F238E27FC236}">
                  <a16:creationId xmlns:a16="http://schemas.microsoft.com/office/drawing/2014/main" id="{DE4151B9-6A67-4C3E-A507-E4141B648020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2733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Diamond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err="1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Platinum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5%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5642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discount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endParaRPr dirty="0"/>
          </a:p>
        </p:txBody>
      </p:sp>
      <p:sp>
        <p:nvSpPr>
          <p:cNvPr id="28" name="Google Shape;464;p46"/>
          <p:cNvSpPr txBox="1"/>
          <p:nvPr/>
        </p:nvSpPr>
        <p:spPr>
          <a:xfrm>
            <a:off x="3829697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</a:t>
            </a: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</a:t>
            </a: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%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Google Shape;464;p46"/>
          <p:cNvSpPr txBox="1"/>
          <p:nvPr/>
        </p:nvSpPr>
        <p:spPr>
          <a:xfrm>
            <a:off x="6059683" y="3601245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reservations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15% </a:t>
            </a:r>
            <a:r>
              <a:rPr lang="hu-HU" sz="1200" dirty="0" err="1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discount</a:t>
            </a:r>
            <a:endParaRPr lang="hu-HU" sz="1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203713"/>
            <a:ext cx="449857" cy="48022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1" y="3197977"/>
            <a:ext cx="480223" cy="3975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63" y="3156632"/>
            <a:ext cx="480223" cy="480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smtClean="0">
                <a:solidFill>
                  <a:srgbClr val="F3F3F3"/>
                </a:solidFill>
              </a:rPr>
              <a:t>Login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88776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157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 smtClean="0"/>
              <a:t>Name</a:t>
            </a:r>
            <a:endParaRPr lang="hu-HU" sz="1400" dirty="0" smtClean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smtClean="0"/>
              <a:t>Email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 smtClean="0"/>
              <a:t>Password</a:t>
            </a:r>
            <a:endParaRPr lang="hu-HU" sz="1400" dirty="0" smtClean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400" dirty="0" err="1" smtClean="0"/>
              <a:t>Confirmation</a:t>
            </a:r>
            <a:endParaRPr sz="14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137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smtClean="0">
                <a:solidFill>
                  <a:srgbClr val="F3F3F3"/>
                </a:solidFill>
              </a:rPr>
              <a:t>Email </a:t>
            </a:r>
            <a:r>
              <a:rPr lang="hu-HU" sz="1400" dirty="0" err="1" smtClean="0">
                <a:solidFill>
                  <a:srgbClr val="F3F3F3"/>
                </a:solidFill>
              </a:rPr>
              <a:t>or</a:t>
            </a:r>
            <a:r>
              <a:rPr lang="hu-HU" sz="1400" dirty="0" smtClean="0">
                <a:solidFill>
                  <a:srgbClr val="F3F3F3"/>
                </a:solidFill>
              </a:rPr>
              <a:t> </a:t>
            </a:r>
            <a:r>
              <a:rPr lang="hu-HU" sz="1400" dirty="0" err="1" smtClean="0">
                <a:solidFill>
                  <a:srgbClr val="F3F3F3"/>
                </a:solidFill>
              </a:rPr>
              <a:t>username</a:t>
            </a:r>
            <a:endParaRPr lang="hu-HU" sz="1400" dirty="0" smtClean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 smtClean="0">
                <a:solidFill>
                  <a:srgbClr val="F3F3F3"/>
                </a:solidFill>
              </a:rPr>
              <a:t>Password</a:t>
            </a:r>
            <a:endParaRPr lang="hu-HU" sz="1400" dirty="0" smtClean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</a:pPr>
            <a:r>
              <a:rPr lang="hu-HU" sz="1400" dirty="0" err="1" smtClean="0">
                <a:solidFill>
                  <a:srgbClr val="F3F3F3"/>
                </a:solidFill>
              </a:rPr>
              <a:t>Forgot</a:t>
            </a:r>
            <a:r>
              <a:rPr lang="hu-HU" sz="1400" dirty="0" smtClean="0">
                <a:solidFill>
                  <a:srgbClr val="F3F3F3"/>
                </a:solidFill>
              </a:rPr>
              <a:t> </a:t>
            </a:r>
            <a:r>
              <a:rPr lang="hu-HU" sz="1400" dirty="0" err="1" smtClean="0">
                <a:solidFill>
                  <a:srgbClr val="F3F3F3"/>
                </a:solidFill>
              </a:rPr>
              <a:t>password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 err="1" smtClean="0"/>
              <a:t>Registration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376569" y="2321901"/>
            <a:ext cx="3467394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rgbClr val="F3F3F3"/>
                </a:solidFill>
              </a:rPr>
              <a:t>Email </a:t>
            </a:r>
            <a:r>
              <a:rPr lang="hu-HU" dirty="0" err="1" smtClean="0">
                <a:solidFill>
                  <a:srgbClr val="F3F3F3"/>
                </a:solidFill>
              </a:rPr>
              <a:t>sending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0D14FF7-CACA-4147-84D3-192515F36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228" y="2433448"/>
            <a:ext cx="3645765" cy="1604872"/>
          </a:xfrm>
        </p:spPr>
        <p:txBody>
          <a:bodyPr/>
          <a:lstStyle/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R</a:t>
            </a:r>
            <a:r>
              <a:rPr lang="hu-HU" sz="1400" dirty="0" err="1" smtClean="0"/>
              <a:t>egistration</a:t>
            </a:r>
            <a:endParaRPr lang="hu-HU" sz="1400" dirty="0" smtClean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P</a:t>
            </a:r>
            <a:r>
              <a:rPr lang="hu-HU" sz="1400" dirty="0" err="1" smtClean="0"/>
              <a:t>assword</a:t>
            </a:r>
            <a:r>
              <a:rPr lang="hu-HU" sz="1400" dirty="0" smtClean="0"/>
              <a:t> </a:t>
            </a:r>
            <a:r>
              <a:rPr lang="hu-HU" sz="1400" dirty="0" err="1" smtClean="0"/>
              <a:t>recovery</a:t>
            </a:r>
            <a:endParaRPr lang="hu-HU" sz="1400" dirty="0" smtClean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</a:t>
            </a:r>
            <a:r>
              <a:rPr lang="hu-HU" sz="1400" dirty="0" err="1" smtClean="0"/>
              <a:t>hanging</a:t>
            </a:r>
            <a:r>
              <a:rPr lang="hu-HU" sz="1400" dirty="0" smtClean="0"/>
              <a:t> email </a:t>
            </a:r>
            <a:r>
              <a:rPr lang="hu-HU" sz="1400" dirty="0" err="1" smtClean="0"/>
              <a:t>address</a:t>
            </a:r>
            <a:endParaRPr lang="hu-HU" sz="1400" dirty="0" smtClean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/>
              <a:t>C</a:t>
            </a:r>
            <a:r>
              <a:rPr lang="hu-HU" sz="1400" dirty="0" err="1" smtClean="0"/>
              <a:t>onfirming</a:t>
            </a:r>
            <a:r>
              <a:rPr lang="hu-HU" sz="1400" dirty="0" smtClean="0"/>
              <a:t> a </a:t>
            </a:r>
            <a:r>
              <a:rPr lang="hu-HU" sz="1400" dirty="0" err="1" smtClean="0"/>
              <a:t>reservation</a:t>
            </a:r>
            <a:endParaRPr lang="hu-HU" sz="1400" dirty="0" smtClean="0"/>
          </a:p>
          <a:p>
            <a:pPr marL="152400" indent="0" algn="l">
              <a:spcAft>
                <a:spcPts val="600"/>
              </a:spcAft>
            </a:pPr>
            <a:r>
              <a:rPr lang="hu-HU" sz="1400" dirty="0" err="1" smtClean="0"/>
              <a:t>Contacting</a:t>
            </a:r>
            <a:r>
              <a:rPr lang="hu-HU" sz="1400" dirty="0" smtClean="0"/>
              <a:t> </a:t>
            </a:r>
            <a:r>
              <a:rPr lang="hu-HU" sz="1400" dirty="0" err="1" smtClean="0"/>
              <a:t>us</a:t>
            </a:r>
            <a:endParaRPr lang="hu-HU" sz="1400" dirty="0" smtClean="0"/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endParaRPr lang="hu-HU" sz="1400" dirty="0"/>
          </a:p>
        </p:txBody>
      </p:sp>
      <p:sp>
        <p:nvSpPr>
          <p:cNvPr id="2" name="Szövegdoboz 1"/>
          <p:cNvSpPr txBox="1"/>
          <p:nvPr/>
        </p:nvSpPr>
        <p:spPr>
          <a:xfrm>
            <a:off x="473760" y="2283819"/>
            <a:ext cx="1865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At</a:t>
            </a:r>
            <a:endParaRPr lang="hu-HU" sz="1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/>
              <a:t>Check</a:t>
            </a:r>
            <a:r>
              <a:rPr lang="hu-HU" dirty="0" smtClean="0"/>
              <a:t>-in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Select</a:t>
            </a:r>
            <a:r>
              <a:rPr lang="hu-HU" sz="1200" dirty="0" smtClean="0"/>
              <a:t> a </a:t>
            </a:r>
            <a:r>
              <a:rPr lang="hu-HU" sz="1200" dirty="0" err="1" smtClean="0"/>
              <a:t>client</a:t>
            </a:r>
            <a:endParaRPr lang="hu-HU" sz="1200" dirty="0" smtClean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Validate</a:t>
            </a:r>
            <a:r>
              <a:rPr lang="hu-HU" sz="1200" dirty="0" smtClean="0"/>
              <a:t> </a:t>
            </a:r>
            <a:r>
              <a:rPr lang="hu-HU" sz="1200" dirty="0" err="1" smtClean="0"/>
              <a:t>their</a:t>
            </a:r>
            <a:r>
              <a:rPr lang="hu-HU" sz="1200" dirty="0" smtClean="0"/>
              <a:t> </a:t>
            </a:r>
            <a:r>
              <a:rPr lang="hu-HU" sz="1200" dirty="0" err="1" smtClean="0"/>
              <a:t>data</a:t>
            </a:r>
            <a:endParaRPr lang="hu-HU" sz="1200" dirty="0" smtClean="0"/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Arrange</a:t>
            </a:r>
            <a:r>
              <a:rPr lang="hu-HU" sz="1200" dirty="0" smtClean="0"/>
              <a:t> </a:t>
            </a:r>
            <a:r>
              <a:rPr lang="hu-HU" sz="1200" dirty="0" err="1" smtClean="0"/>
              <a:t>payment</a:t>
            </a:r>
            <a:endParaRPr sz="1200"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/>
              <a:t>Check</a:t>
            </a:r>
            <a:r>
              <a:rPr lang="hu-HU" dirty="0" smtClean="0"/>
              <a:t>-out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Select</a:t>
            </a:r>
            <a:r>
              <a:rPr lang="hu-HU" sz="1200" dirty="0" smtClean="0"/>
              <a:t> a </a:t>
            </a:r>
            <a:r>
              <a:rPr lang="hu-HU" sz="1200" dirty="0" err="1" smtClean="0"/>
              <a:t>guest</a:t>
            </a:r>
            <a:r>
              <a:rPr lang="hu-HU" sz="1200" dirty="0" smtClean="0"/>
              <a:t>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/>
              <a:t>R</a:t>
            </a:r>
            <a:r>
              <a:rPr lang="hu-HU" sz="1200" dirty="0" err="1" smtClean="0"/>
              <a:t>eview</a:t>
            </a:r>
            <a:r>
              <a:rPr lang="hu-HU" sz="1200" dirty="0" smtClean="0"/>
              <a:t> </a:t>
            </a:r>
            <a:r>
              <a:rPr lang="hu-HU" sz="1200" dirty="0" err="1" smtClean="0"/>
              <a:t>their</a:t>
            </a:r>
            <a:r>
              <a:rPr lang="hu-HU" sz="1200" dirty="0" smtClean="0"/>
              <a:t> </a:t>
            </a:r>
            <a:r>
              <a:rPr lang="hu-HU" sz="1200" dirty="0" err="1" smtClean="0"/>
              <a:t>check</a:t>
            </a:r>
            <a:r>
              <a:rPr lang="hu-HU" sz="1200" dirty="0" smtClean="0"/>
              <a:t>-out </a:t>
            </a:r>
            <a:r>
              <a:rPr lang="hu-HU" sz="1200" dirty="0" err="1" smtClean="0"/>
              <a:t>date</a:t>
            </a:r>
            <a:endParaRPr lang="hu-HU" sz="1200" dirty="0" smtClean="0"/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Check</a:t>
            </a:r>
            <a:r>
              <a:rPr lang="hu-HU" sz="1200" dirty="0" smtClean="0"/>
              <a:t> </a:t>
            </a:r>
            <a:r>
              <a:rPr lang="hu-HU" sz="1200" dirty="0" err="1" smtClean="0"/>
              <a:t>their</a:t>
            </a:r>
            <a:r>
              <a:rPr lang="hu-HU" sz="1200" dirty="0" smtClean="0"/>
              <a:t> </a:t>
            </a:r>
            <a:r>
              <a:rPr lang="hu-HU" sz="1200" dirty="0" err="1" smtClean="0"/>
              <a:t>consumptions</a:t>
            </a:r>
            <a:endParaRPr lang="hu-HU" sz="1200" dirty="0" smtClean="0"/>
          </a:p>
          <a:p>
            <a:pPr marL="171450" indent="-1714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1200" dirty="0" err="1" smtClean="0"/>
              <a:t>Discuss</a:t>
            </a:r>
            <a:r>
              <a:rPr lang="hu-HU" sz="1200" dirty="0" smtClean="0"/>
              <a:t> </a:t>
            </a:r>
            <a:r>
              <a:rPr lang="hu-HU" sz="1200" dirty="0" err="1" smtClean="0"/>
              <a:t>remaining</a:t>
            </a:r>
            <a:r>
              <a:rPr lang="hu-HU" sz="1200" dirty="0" smtClean="0"/>
              <a:t> </a:t>
            </a:r>
            <a:r>
              <a:rPr lang="hu-HU" sz="1200" dirty="0" err="1" smtClean="0"/>
              <a:t>costs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9653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Advertising and Promotion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Respond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to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reports</a:t>
            </a:r>
            <a:endParaRPr lang="hu-HU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smtClean="0">
                <a:solidFill>
                  <a:schemeClr val="dk1"/>
                </a:solidFill>
              </a:rPr>
              <a:t>Read </a:t>
            </a:r>
            <a:r>
              <a:rPr lang="hu-HU" dirty="0" err="1" smtClean="0">
                <a:solidFill>
                  <a:schemeClr val="dk1"/>
                </a:solidFill>
              </a:rPr>
              <a:t>ratings</a:t>
            </a:r>
            <a:endParaRPr lang="hu-HU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Check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messages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User</a:t>
            </a:r>
            <a:r>
              <a:rPr lang="hu-HU" dirty="0" smtClean="0">
                <a:solidFill>
                  <a:schemeClr val="dk1"/>
                </a:solidFill>
              </a:rPr>
              <a:t> logs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Reservation</a:t>
            </a:r>
            <a:r>
              <a:rPr lang="hu-HU" dirty="0" smtClean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Inspect</a:t>
            </a:r>
            <a:r>
              <a:rPr lang="hu-HU" dirty="0" smtClean="0">
                <a:solidFill>
                  <a:schemeClr val="dk1"/>
                </a:solidFill>
              </a:rPr>
              <a:t> logs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8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Assign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elements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to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different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reservations</a:t>
            </a:r>
            <a:endParaRPr lang="hu-HU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Create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new</a:t>
            </a:r>
            <a:r>
              <a:rPr lang="hu-HU" dirty="0" smtClean="0">
                <a:solidFill>
                  <a:schemeClr val="dk1"/>
                </a:solidFill>
              </a:rPr>
              <a:t> </a:t>
            </a:r>
            <a:r>
              <a:rPr lang="hu-HU" dirty="0" err="1" smtClean="0">
                <a:solidFill>
                  <a:schemeClr val="dk1"/>
                </a:solidFill>
              </a:rPr>
              <a:t>items</a:t>
            </a:r>
            <a:endParaRPr lang="hu-HU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chemeClr val="dk1"/>
                </a:solidFill>
              </a:rPr>
              <a:t>Consumptions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" name="Google Shape;9083;p72"/>
          <p:cNvGrpSpPr/>
          <p:nvPr/>
        </p:nvGrpSpPr>
        <p:grpSpPr>
          <a:xfrm>
            <a:off x="2975113" y="1287877"/>
            <a:ext cx="456329" cy="421885"/>
            <a:chOff x="3564243" y="2289904"/>
            <a:chExt cx="422342" cy="355243"/>
          </a:xfrm>
          <a:solidFill>
            <a:schemeClr val="bg1"/>
          </a:solidFill>
        </p:grpSpPr>
        <p:sp>
          <p:nvSpPr>
            <p:cNvPr id="48" name="Google Shape;9084;p72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85;p72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086;p72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087;p72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088;p72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500;p76"/>
          <p:cNvGrpSpPr/>
          <p:nvPr/>
        </p:nvGrpSpPr>
        <p:grpSpPr>
          <a:xfrm>
            <a:off x="3072300" y="2489341"/>
            <a:ext cx="375818" cy="362198"/>
            <a:chOff x="3567553" y="1499912"/>
            <a:chExt cx="320022" cy="359778"/>
          </a:xfrm>
          <a:solidFill>
            <a:schemeClr val="bg1"/>
          </a:solidFill>
        </p:grpSpPr>
        <p:sp>
          <p:nvSpPr>
            <p:cNvPr id="54" name="Google Shape;11501;p76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502;p76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503;p76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504;p76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505;p76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506;p76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2964;p78"/>
          <p:cNvGrpSpPr/>
          <p:nvPr/>
        </p:nvGrpSpPr>
        <p:grpSpPr>
          <a:xfrm>
            <a:off x="3098308" y="3600235"/>
            <a:ext cx="333133" cy="321037"/>
            <a:chOff x="2780301" y="1521896"/>
            <a:chExt cx="333133" cy="321037"/>
          </a:xfrm>
          <a:solidFill>
            <a:schemeClr val="bg1"/>
          </a:solidFill>
        </p:grpSpPr>
        <p:sp>
          <p:nvSpPr>
            <p:cNvPr id="61" name="Google Shape;12965;p78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66;p78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67;p78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968;p78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969;p78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970;p78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971;p78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972;p78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973;p78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974;p78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975;p78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76;p78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77;p78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78;p78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79;p78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80;p78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81;p78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82;p78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83;p78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84;p78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Diavetítés a képernyőre (16:9 oldalarány)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DM Serif Display</vt:lpstr>
      <vt:lpstr>Open Sans Light</vt:lpstr>
      <vt:lpstr>Proxima Nova Semibold</vt:lpstr>
      <vt:lpstr>Proxima Nova</vt:lpstr>
      <vt:lpstr>Arial</vt:lpstr>
      <vt:lpstr>Invesment Business Plan by Slidego</vt:lpstr>
      <vt:lpstr>Slidesgo Final Pages</vt:lpstr>
      <vt:lpstr>Peaceful Paradise</vt:lpstr>
      <vt:lpstr>The Idea</vt:lpstr>
      <vt:lpstr>Our Team</vt:lpstr>
      <vt:lpstr>Our Process</vt:lpstr>
      <vt:lpstr>Our discount system</vt:lpstr>
      <vt:lpstr>PowerPoint-bemutató</vt:lpstr>
      <vt:lpstr>Email sending</vt:lpstr>
      <vt:lpstr>Check-in</vt:lpstr>
      <vt:lpstr>Advertising and Promotion  </vt:lpstr>
      <vt:lpstr>Thank you for your time!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Kálmán Dávid</dc:creator>
  <cp:lastModifiedBy>Vass Kornél</cp:lastModifiedBy>
  <cp:revision>14</cp:revision>
  <dcterms:modified xsi:type="dcterms:W3CDTF">2022-04-06T08:07:01Z</dcterms:modified>
</cp:coreProperties>
</file>